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7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7ACC"/>
    <a:srgbClr val="CE046E"/>
    <a:srgbClr val="F89AD9"/>
    <a:srgbClr val="E52343"/>
    <a:srgbClr val="F17E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2290" autoAdjust="0"/>
  </p:normalViewPr>
  <p:slideViewPr>
    <p:cSldViewPr snapToGrid="0">
      <p:cViewPr varScale="1">
        <p:scale>
          <a:sx n="84" d="100"/>
          <a:sy n="84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3440-9B9A-4D4F-98BE-0840FEE71555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1A9EF-40A2-4BF6-8C2A-05A8FC2F7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74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A9EF-40A2-4BF6-8C2A-05A8FC2F73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52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17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4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1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15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8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3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90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7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05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8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0B2C-8BCE-4D0F-AAF5-2815B655C3F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6203C-43C7-44A0-B506-175D83AFF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84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2156" y="1312368"/>
            <a:ext cx="9144000" cy="238760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rgbClr val="CE046E"/>
                </a:solidFill>
                <a:latin typeface="Cambria" panose="02040503050406030204" pitchFamily="18" charset="0"/>
              </a:rPr>
              <a:t>Порядок организации дистанционного </a:t>
            </a:r>
            <a:r>
              <a:rPr lang="ru-RU" b="1" dirty="0" smtClean="0">
                <a:solidFill>
                  <a:srgbClr val="CE046E"/>
                </a:solidFill>
                <a:latin typeface="Cambria" panose="02040503050406030204" pitchFamily="18" charset="0"/>
              </a:rPr>
              <a:t>обучения</a:t>
            </a:r>
            <a:endParaRPr lang="ru-RU" b="1" dirty="0">
              <a:solidFill>
                <a:srgbClr val="CE046E"/>
              </a:solidFill>
              <a:latin typeface="Cambria" panose="02040503050406030204" pitchFamily="18" charset="0"/>
            </a:endParaRPr>
          </a:p>
        </p:txBody>
      </p:sp>
      <p:pic>
        <p:nvPicPr>
          <p:cNvPr id="1030" name="Picture 6" descr="Картинки по запросу &quot;акиац эмблем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200" y="6182100"/>
            <a:ext cx="1594142" cy="6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35" y="1997215"/>
            <a:ext cx="3669927" cy="275244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70068" y="4860000"/>
            <a:ext cx="2636322" cy="90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Система ВКС «</a:t>
            </a:r>
            <a:r>
              <a:rPr lang="en-US" sz="2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TrueConf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06390" y="4860000"/>
            <a:ext cx="2446316" cy="90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Система управления обучением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Moodle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2707" y="4860000"/>
            <a:ext cx="2054432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Cisco </a:t>
            </a:r>
            <a:r>
              <a:rPr lang="en-US" sz="2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Webex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8729" y="4860000"/>
            <a:ext cx="2488797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Сетевой регион. Образование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607138" y="4860000"/>
            <a:ext cx="2584861" cy="900000"/>
          </a:xfrm>
          <a:prstGeom prst="rect">
            <a:avLst/>
          </a:prstGeom>
          <a:solidFill>
            <a:srgbClr val="B87ACC"/>
          </a:solidFill>
          <a:ln>
            <a:solidFill>
              <a:srgbClr val="B87A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Образование 22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7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48" y="1455675"/>
            <a:ext cx="10810710" cy="2921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родителя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4715" y="3131282"/>
            <a:ext cx="2894119" cy="27774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321627" y="1558032"/>
            <a:ext cx="1623431" cy="41281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0187" y="3409026"/>
            <a:ext cx="4311265" cy="32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4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95" y="1357176"/>
            <a:ext cx="8268348" cy="3102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родителя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961" y="2870773"/>
            <a:ext cx="36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4185" y="2866605"/>
            <a:ext cx="8078681" cy="3322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55" y="3268357"/>
            <a:ext cx="8458293" cy="28443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8431" y="3542084"/>
            <a:ext cx="675262" cy="37296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643" y="3471008"/>
            <a:ext cx="5169763" cy="31683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96523" y="6293056"/>
            <a:ext cx="824704" cy="2852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0934" y="3511445"/>
            <a:ext cx="36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3340" y="6293056"/>
            <a:ext cx="36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Система ВКС «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TrueConf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259" y="2184148"/>
            <a:ext cx="10291483" cy="43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50258" y="1626747"/>
            <a:ext cx="102914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http://vdo.edu22.info/guest/clients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2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идеоконференция в локальной сети и через интернет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245" y="117530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Общие сведения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3968" y="1566409"/>
            <a:ext cx="49422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Селекторные совещания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3967" y="2191507"/>
            <a:ext cx="49422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algn="ctr"/>
            <a:r>
              <a:rPr lang="ru-RU" dirty="0"/>
              <a:t>Дистанционные занятия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3966" y="2812503"/>
            <a:ext cx="49422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algn="ctr"/>
            <a:r>
              <a:rPr lang="ru-RU" dirty="0"/>
              <a:t>Вебинары, конференции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5306" y="3825514"/>
            <a:ext cx="5607423" cy="204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0" dirty="0" smtClean="0"/>
              <a:t>Доступ с компьютера и мобильного устройства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0" dirty="0" smtClean="0"/>
              <a:t>Единая адресная книга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0" dirty="0" smtClean="0"/>
              <a:t>Инструменты совместной работы</a:t>
            </a:r>
            <a:endParaRPr 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06188" y="3556556"/>
            <a:ext cx="5607423" cy="1776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коммерческая отечественная платформа, позволяющая организовывать и проводить дистанционные видеоконференции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88" y="5616802"/>
            <a:ext cx="5607423" cy="9343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Бесплатное использование</a:t>
            </a: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всех ОО Алтайского края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Принцип работы ВКС «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TrueConf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751" y="1343022"/>
            <a:ext cx="9665260" cy="53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1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Режимы видеоконференции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4128" y="2581139"/>
            <a:ext cx="49422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Видеозвонок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1-на-1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128" y="3768369"/>
            <a:ext cx="49422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Симметричная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идеоконференция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36-на-36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1557" y="2568040"/>
            <a:ext cx="49422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Ассиметричная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видеоконференция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1-на-36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557" y="4137701"/>
            <a:ext cx="49422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Ролевая видеоконференция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4-на-100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212" y="1466714"/>
            <a:ext cx="1362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315" y="1342116"/>
            <a:ext cx="12287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037" y="5321673"/>
            <a:ext cx="1114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329" y="5245473"/>
            <a:ext cx="1028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64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Дополнительные возможности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0375" y="1598544"/>
            <a:ext cx="494224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Возможность показа рабочего стола и отдельных приложений, передачи слайдов и презентаций, удалённого управления ПК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4105434"/>
            <a:ext cx="49422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Поддержка технологии </a:t>
            </a:r>
            <a:r>
              <a:rPr lang="ru-RU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хромакей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9510" y="1598544"/>
            <a:ext cx="49422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Голосование и реакции во время конференции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9510" y="2937372"/>
            <a:ext cx="49422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Общение в чатах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5" y="5571550"/>
            <a:ext cx="49422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Использование на мобильных устройствах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9510" y="3785009"/>
            <a:ext cx="49422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Запись видеоконференции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9510" y="4705598"/>
            <a:ext cx="49422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Трансляция видеоконференции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9510" y="5571550"/>
            <a:ext cx="49422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Планировщик видеоконференций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4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Система управления обучением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oodle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31022" y="1366055"/>
            <a:ext cx="10464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http://digital.edu22.info/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22" y="2004188"/>
            <a:ext cx="10464248" cy="473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75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odle – Apps no Google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27" y="1269556"/>
            <a:ext cx="2497977" cy="24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Общие сведения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8291" y="3925305"/>
            <a:ext cx="491844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— бесплатная система электронного обучения,  на базе которой можно создать специализированную платформу для развития учеников или студентов.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4940" y="1918379"/>
            <a:ext cx="55049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Вы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можете обучать и тестировать учеников со всего мира на расстоянии.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0811" y="4294637"/>
            <a:ext cx="550498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Одна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из самых популярных платформ электронного обучения. Она переведена более чем на 100 языков, и ею пользуются крупные университеты во всем мире.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2880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ispring.ru/elearning-insights/wp-content/uploads/editor/2019/04/ispring-blog-image-1556547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39212"/>
            <a:ext cx="9548877" cy="46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Создание контента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64940" y="1514968"/>
            <a:ext cx="55049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У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Moodle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есть встроенный редактор, позволяющий создавать лекции, опросы, задания и тесты.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4940" y="2988721"/>
            <a:ext cx="55049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Главное в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Moodle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— это лекция. В лекции вы рассказываете ученику теорию по нужному предмету.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4940" y="4499273"/>
            <a:ext cx="550498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 конце лекции можно разметить тест, чтобы ученик закрепил изученный материал. В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Moodle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лекция считается полноценным учебным курсом.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2977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АИС Сетевой регион. Образование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387" y="1341063"/>
            <a:ext cx="9097851" cy="51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6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Поддержка контента</a:t>
            </a: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975" y="1930464"/>
            <a:ext cx="74240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 хранилище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Moodle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можно загрузить файлы в следующих форматах: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75" y="3455758"/>
            <a:ext cx="7424084" cy="2238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Текст —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doc, pdf,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xls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csv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Изображения —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jpeg,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png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gif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Видео —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flv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f4v, f4p, mp4, m4v, m4a, 3gp,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mov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Аудио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—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mp3,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aac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flac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m4a,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oga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ogg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wav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AutoShape 2" descr="Doc, типы файлов бесплатно значок из Basic Filetypes 2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128" y="1423687"/>
            <a:ext cx="1055577" cy="10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Как открыть pdf файл в word: конвертирование документов pdf в d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0110" y="1921721"/>
            <a:ext cx="1070104" cy="10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xls значок - ico,png,icns,Бесплатные иконки скач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4909" y="1437436"/>
            <a:ext cx="1028080" cy="10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файлы csv значок - ico,png,icns,Бесплатные иконки скач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8215" y="3321608"/>
            <a:ext cx="1058738" cy="10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Проведение процедуры выбора единственного поставщика (подрядчика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399" y="5319418"/>
            <a:ext cx="920573" cy="9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Кредит Иконка Png - rvfas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0214" y="4702413"/>
            <a:ext cx="954740" cy="9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Иконка GIF, формат, изображение, файл, размер 128x128 | id11089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6437" y="4364678"/>
            <a:ext cx="954740" cy="9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Стоковые векторные изображения Flv player | Depositphotos®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615" y="3952273"/>
            <a:ext cx="1040604" cy="12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Иконка mp4, файл, формат, видео, размер 128x128 | id11784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083" y="2801130"/>
            <a:ext cx="1009620" cy="10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Iconizer.net | mp3 бесплатные ико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5219" y="3026718"/>
            <a:ext cx="1009619" cy="10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его черный значок - ico,png,icns,Бесплатные иконки скачать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9221" y="5504738"/>
            <a:ext cx="1105214" cy="11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0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Организация курсов</a:t>
            </a: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5576" y="1728759"/>
            <a:ext cx="481983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Любой курс состоит из тем, которые наполняются готовым контентом: лекциями,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тестами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 т.д.</a:t>
            </a:r>
          </a:p>
        </p:txBody>
      </p:sp>
      <p:sp>
        <p:nvSpPr>
          <p:cNvPr id="4" name="AutoShape 2" descr="Doc, типы файлов бесплатно значок из Basic Filetypes 2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987027" y="1728759"/>
            <a:ext cx="481983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Темы выполняют роль разграничительных этапов, и с их помощью можно создать гибкую траекторию обучения.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8882" y="5110806"/>
            <a:ext cx="1863352" cy="461665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Тема 1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8882" y="5572471"/>
            <a:ext cx="186335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Тест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412" y="5403055"/>
            <a:ext cx="1863352" cy="461665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Тема 2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412" y="5864720"/>
            <a:ext cx="186335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Тест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5412" y="3451460"/>
            <a:ext cx="1863352" cy="461665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Moodle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5412" y="3913125"/>
            <a:ext cx="18633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Курс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270" name="Picture 6" descr="Выпускные черная шляпа | Бесплатно зна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882" y="5613668"/>
            <a:ext cx="374302" cy="3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Выпускные черная шляпа | Бесплатно зна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412" y="5905916"/>
            <a:ext cx="374302" cy="3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nother time management tip | OnTrac Coa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568" y="6020658"/>
            <a:ext cx="244930" cy="2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Another time management tip | OnTrac Coa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931" y="6284972"/>
            <a:ext cx="244930" cy="2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332259" y="5110806"/>
            <a:ext cx="1863352" cy="461665"/>
          </a:xfrm>
          <a:prstGeom prst="rect">
            <a:avLst/>
          </a:prstGeom>
          <a:solidFill>
            <a:srgbClr val="FFC000"/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Тема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32259" y="5572471"/>
            <a:ext cx="186335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Тест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7" name="Picture 6" descr="Выпускные черная шляпа | Бесплатно зна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2259" y="5633888"/>
            <a:ext cx="374302" cy="3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Another time management tip | OnTrac Coa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945" y="6058000"/>
            <a:ext cx="244930" cy="2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Соединительная линия уступом 9"/>
          <p:cNvCxnSpPr>
            <a:stCxn id="29" idx="2"/>
            <a:endCxn id="20" idx="0"/>
          </p:cNvCxnSpPr>
          <p:nvPr/>
        </p:nvCxnSpPr>
        <p:spPr>
          <a:xfrm rot="5400000">
            <a:off x="3510815" y="2714533"/>
            <a:ext cx="736016" cy="4056530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45" idx="0"/>
          </p:cNvCxnSpPr>
          <p:nvPr/>
        </p:nvCxnSpPr>
        <p:spPr>
          <a:xfrm>
            <a:off x="5907088" y="4742798"/>
            <a:ext cx="4356847" cy="368008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4" idx="0"/>
          </p:cNvCxnSpPr>
          <p:nvPr/>
        </p:nvCxnSpPr>
        <p:spPr>
          <a:xfrm>
            <a:off x="5907088" y="4742798"/>
            <a:ext cx="0" cy="6602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74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Cisco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Webex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0375" y="4280479"/>
            <a:ext cx="481983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89AD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—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платформа для проведения онлайн-конференций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 любым количеством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участников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AutoShape 2" descr="Doc, типы файлов бесплатно значок из Basic Filetypes 2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Приложения в Google Play – Cisco Webex Tea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125" y="1502230"/>
            <a:ext cx="2455815" cy="2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39106" y="1773812"/>
            <a:ext cx="481983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89AD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Планирование совещаний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39106" y="2499305"/>
            <a:ext cx="481983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89AD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Запись совещаний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39106" y="3405831"/>
            <a:ext cx="481983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89AD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Предоставление совместного доступа к контенту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39106" y="4606159"/>
            <a:ext cx="481983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89AD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Общение с участниками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9106" y="5389533"/>
            <a:ext cx="481983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89AD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Использование персональных комнат</a:t>
            </a:r>
          </a:p>
        </p:txBody>
      </p:sp>
    </p:spTree>
    <p:extLst>
      <p:ext uri="{BB962C8B-B14F-4D97-AF65-F5344CB8AC3E}">
        <p14:creationId xmlns:p14="http://schemas.microsoft.com/office/powerpoint/2010/main" xmlns="" val="21487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B87A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Образование 22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oc, типы файлов бесплатно значок из Basic Filetypes 2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0375" y="1572905"/>
            <a:ext cx="1140307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7A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https://play.google.com/store/apps/details?id=ru.edu22.social&amp;hl=ru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156" y="2529173"/>
            <a:ext cx="4576742" cy="3064104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1255" y="2529173"/>
            <a:ext cx="4779679" cy="30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1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B87A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Возможности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oc, типы файлов бесплатно значок из Basic Filetypes 2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9403" y="1572904"/>
            <a:ext cx="54060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7A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Любая образовательная организация может: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403" y="2840211"/>
            <a:ext cx="540603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7AC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зарегистрироваться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социальной сети «Образование 22»,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создавать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любое число сообществ,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публиковать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новости сообществ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6687" y="1572903"/>
            <a:ext cx="54060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7A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Любой зарегистрировавшийся в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соцсети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человек может: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6687" y="2808022"/>
            <a:ext cx="5406035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87ACC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указать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 профиле образовательную организацию как место работы или учебы (в том числе и место учебы своих детей),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вступить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 любое сообщество;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читать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 комментировать ленту новостей и предлагать к публикации собственные новости;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написать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сообщение любому участнику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соцсети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или модератору сообществу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18" y="4546957"/>
            <a:ext cx="4203803" cy="21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76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идеоконференцсвязь - преимущества, способы внедрения, режим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Doc, типы файлов бесплатно значок из Basic Filetypes 2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12775" y="2005062"/>
            <a:ext cx="481983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Телефон горячей линии по вопросам обучения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775" y="3262951"/>
            <a:ext cx="481983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Сопровождение информационных систем</a:t>
            </a:r>
          </a:p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rgbClr val="CE046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3549" y="2189727"/>
            <a:ext cx="48198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8 (385 2) 20 64 44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3549" y="3297147"/>
            <a:ext cx="48198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8 (385 2) 20 64 64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63549" y="4324779"/>
            <a:ext cx="48198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support@edu22.info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775" y="5691270"/>
            <a:ext cx="48198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Социальная сеть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63549" y="5691268"/>
            <a:ext cx="48198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E046E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Образование 22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0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учителя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5912"/>
            <a:ext cx="4839419" cy="3238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579" y="3395799"/>
            <a:ext cx="2874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 Журнал-</a:t>
            </a:r>
            <a:r>
              <a:rPr 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&gt;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Классный журнал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7042" y="1733909"/>
            <a:ext cx="845388" cy="68148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2140" y="2262779"/>
            <a:ext cx="2527720" cy="100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050" y="3397686"/>
            <a:ext cx="307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 Переходим в раздел «Темы уроков и задания»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5417" y="2291968"/>
            <a:ext cx="2116527" cy="35529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10" y="4562251"/>
            <a:ext cx="11868267" cy="1716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2030" y="3393991"/>
            <a:ext cx="307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 Назначаем тему урока и домашнее задание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471" y="5549171"/>
            <a:ext cx="7309001" cy="6296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65078" y="1962703"/>
            <a:ext cx="4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1093" y="2310412"/>
            <a:ext cx="4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479" y="5701248"/>
            <a:ext cx="4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3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56" y="1523581"/>
            <a:ext cx="5396392" cy="3744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учителя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465" y="5314205"/>
            <a:ext cx="2874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4. Можно выбирать ДЗ из КТП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4209" y="3590748"/>
            <a:ext cx="3208356" cy="2710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6933" y="1556376"/>
            <a:ext cx="5400034" cy="41187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7219" y="5930665"/>
            <a:ext cx="5699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 Или назначить ДЗ самостоятельно, указав подробности для учеников, прикрепить все необходимые материалы, а так же выставить оценку за ДЗ в классном журнале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6933" y="3137944"/>
            <a:ext cx="5246703" cy="2710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66932" y="4016392"/>
            <a:ext cx="5246703" cy="91383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55095" y="5075639"/>
            <a:ext cx="5246703" cy="4771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18" y="1792907"/>
            <a:ext cx="3857625" cy="2114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учителя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869" y="2711518"/>
            <a:ext cx="435006" cy="28310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0589" y="1485130"/>
            <a:ext cx="313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Почта в системе "Сетевой Город"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18" y="3982721"/>
            <a:ext cx="5638800" cy="13239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5515" y="4440038"/>
            <a:ext cx="957257" cy="3952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5839" y="1792907"/>
            <a:ext cx="5436646" cy="3275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4199" y="3270688"/>
            <a:ext cx="5456480" cy="34319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5707" y="2699550"/>
            <a:ext cx="4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37" y="4483793"/>
            <a:ext cx="4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6070" y="1792907"/>
            <a:ext cx="4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18721" y="3049815"/>
            <a:ext cx="2795974" cy="17794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9856799" y="2500918"/>
            <a:ext cx="938877" cy="600665"/>
          </a:xfrm>
          <a:prstGeom prst="ben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52685" y="4760290"/>
            <a:ext cx="254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Получателей можно выбирать из любой удобной группы, например, осуществлять рассылку по конкретному классу 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4986" y="6467523"/>
            <a:ext cx="461639" cy="24399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7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ученика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348" y="1339877"/>
            <a:ext cx="313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Стартовая страница ученика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48" y="1647654"/>
            <a:ext cx="11889918" cy="49887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562627" y="2250630"/>
            <a:ext cx="461639" cy="24399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4348" y="2494625"/>
            <a:ext cx="1623431" cy="201523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9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" y="1481552"/>
            <a:ext cx="11712192" cy="3363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ученика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5561" y="1686864"/>
            <a:ext cx="326491" cy="32836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24285"/>
            <a:ext cx="3781571" cy="288723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551870" y="3307606"/>
            <a:ext cx="3082274" cy="3322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95" y="1357176"/>
            <a:ext cx="8268348" cy="3102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ученика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961" y="2870773"/>
            <a:ext cx="36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4185" y="2866605"/>
            <a:ext cx="8078681" cy="33223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55" y="3268357"/>
            <a:ext cx="8458293" cy="28443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8431" y="3542084"/>
            <a:ext cx="675262" cy="37296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643" y="3471008"/>
            <a:ext cx="5169763" cy="31683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96523" y="6293056"/>
            <a:ext cx="824704" cy="2852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0934" y="3511445"/>
            <a:ext cx="36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3340" y="6293056"/>
            <a:ext cx="36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7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07" y="1692690"/>
            <a:ext cx="11946878" cy="4921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570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Роль родителя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549849" y="2287904"/>
            <a:ext cx="548636" cy="27774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4348" y="1339877"/>
            <a:ext cx="313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Стартовая страница родителя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348" y="2494625"/>
            <a:ext cx="1623431" cy="201523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640</Words>
  <Application>Microsoft Office PowerPoint</Application>
  <PresentationFormat>Произвольный</PresentationFormat>
  <Paragraphs>128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Порядок организации дистанционного обучения</vt:lpstr>
      <vt:lpstr>АИС Сетевой регион. Образование</vt:lpstr>
      <vt:lpstr>Роль учителя</vt:lpstr>
      <vt:lpstr>Роль учителя</vt:lpstr>
      <vt:lpstr>Роль учителя</vt:lpstr>
      <vt:lpstr>Роль ученика</vt:lpstr>
      <vt:lpstr>Роль ученика</vt:lpstr>
      <vt:lpstr>Роль ученика</vt:lpstr>
      <vt:lpstr>Роль родителя</vt:lpstr>
      <vt:lpstr>Роль родителя</vt:lpstr>
      <vt:lpstr>Роль родителя</vt:lpstr>
      <vt:lpstr>Система ВКС «TrueConf»</vt:lpstr>
      <vt:lpstr>Общие сведения</vt:lpstr>
      <vt:lpstr>Принцип работы ВКС «TrueConf»</vt:lpstr>
      <vt:lpstr>Режимы видеоконференции</vt:lpstr>
      <vt:lpstr>Дополнительные возможности</vt:lpstr>
      <vt:lpstr>Система управления обучением Moodle</vt:lpstr>
      <vt:lpstr>Общие сведения</vt:lpstr>
      <vt:lpstr>Создание контента</vt:lpstr>
      <vt:lpstr>Поддержка контента</vt:lpstr>
      <vt:lpstr>Организация курсов</vt:lpstr>
      <vt:lpstr> Cisco Webex</vt:lpstr>
      <vt:lpstr> Образование 22</vt:lpstr>
      <vt:lpstr>Возможности</vt:lpstr>
      <vt:lpstr> Контактная информация</vt:lpstr>
    </vt:vector>
  </TitlesOfParts>
  <Company>DL3801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регион. Образование</dc:title>
  <dc:creator>Неупокоева Карина Геннадьевна</dc:creator>
  <cp:lastModifiedBy>Александр</cp:lastModifiedBy>
  <cp:revision>60</cp:revision>
  <dcterms:created xsi:type="dcterms:W3CDTF">2020-03-24T05:20:47Z</dcterms:created>
  <dcterms:modified xsi:type="dcterms:W3CDTF">2020-04-11T12:40:12Z</dcterms:modified>
</cp:coreProperties>
</file>