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4" r:id="rId8"/>
    <p:sldId id="265" r:id="rId9"/>
    <p:sldId id="266" r:id="rId10"/>
    <p:sldId id="269" r:id="rId11"/>
    <p:sldId id="272" r:id="rId12"/>
    <p:sldId id="273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BC98-510E-46A4-8619-42E18854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AD2B-B981-4C7C-9569-DBF6052EEA7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5CC5-EC5B-4A79-A3B0-7DEA23D4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61339663_10079_b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4714876" cy="6858000"/>
          </a:xfr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786314" y="571480"/>
            <a:ext cx="40306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</a:rPr>
              <a:t>2020 год – 125 лет </a:t>
            </a:r>
          </a:p>
          <a:p>
            <a:pPr>
              <a:defRPr/>
            </a:pP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</a:rPr>
              <a:t>со дня рождения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</a:rPr>
              <a:t>русского поэта Сергея </a:t>
            </a: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</a:rPr>
              <a:t>Есенина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6014" y="5429264"/>
            <a:ext cx="38779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F28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1895 - 1925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40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1916 год – в Петрограде выходит первый сборник стихов «Радуница».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Радуница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религиозный обычай поминания умерших на могилах на послепасхальной неделе.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 Есенина же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«радуница»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ещё и радость, и радушие, и радуга</a:t>
            </a:r>
          </a:p>
        </p:txBody>
      </p:sp>
      <p:pic>
        <p:nvPicPr>
          <p:cNvPr id="10" name="Picture 4" descr="nb1533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919" y="2143116"/>
            <a:ext cx="3269963" cy="45005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уж вечер. Роса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Блестит на крапиве.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Я стою у дороги,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Прислонившись к иве.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От луны свет большой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Прямо на нашу крышу.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Где-то песнь соловья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Вдалеке я слышу.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143248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Хорошо и тепло,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Как зимой у печки.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И березы стоят,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Как большие свечки.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И вдали за рекой,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Видно, за опушкой,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Сонный сторож стучит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Мертвой колотушкой.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785818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Лучшие свои произведения Есенин посвятил России. Мы видим, слышим и чувствуем в его стихах краски, звуки, запахи лесов, полей и лугов.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поэзии Есенина подлинно отражены национальные образы и картины, живая народная речь.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Поистине здесь «русский дух» и «Русью пахнет». Он воспевает неброскую красоту и удивительную прелесть природы средней полосы России.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Радостный и многоцветный мир буквально завораживает нас.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428604"/>
            <a:ext cx="642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поэзии Есенин сумел выразить горячую любовь к своей земле, природе, людям. Хотя есть в ней ощущение тревоги, ожидания, разочарования.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все-таки Есенин  не трагический поэт. Его стихи – гимн жизни во всех ее проявлениях.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 жизни непредсказуемой, полной разочарований, но все-таки  прекрасной. 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гимн хулигана, вечного мальчишки и великого мудреца.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ownload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302359"/>
            <a:ext cx="6572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жалею, не зову, не плачу,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пройдет, как с белых яблонь дым.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Увяданья золотом охваченный,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не буду больше молодым.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теперь не так уж будешь биться,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Сердце, тронутое холодком,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страна березового ситца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заманит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босиком.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теперь скупее стал в желаньях,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моя? иль ты приснилась мне?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Словно я весенней гулкой ранью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Проскакал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мы, все мы в этом мире тленны,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Тихо льется с кленов листьев медь...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 же ты вовек благословенно,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пришло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процвесть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умереть.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[1922]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494" cy="6872670"/>
          </a:xfrm>
          <a:prstGeom prst="rect">
            <a:avLst/>
          </a:prstGeom>
          <a:noFill/>
        </p:spPr>
      </p:pic>
      <p:pic>
        <p:nvPicPr>
          <p:cNvPr id="4" name="Picture 7" descr="есе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0" y="428604"/>
            <a:ext cx="3976688" cy="6191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Blackadder ITC" pitchFamily="82" charset="0"/>
              </a:rPr>
              <a:t>Сергей Есенин</a:t>
            </a:r>
            <a:r>
              <a:rPr lang="ru-RU" altLang="ru-RU" sz="4000" b="1" i="1" dirty="0" smtClean="0">
                <a:solidFill>
                  <a:srgbClr val="FF0000"/>
                </a:solidFill>
                <a:latin typeface="Blackadder ITC" pitchFamily="82" charset="0"/>
              </a:rPr>
              <a:t/>
            </a:r>
            <a:br>
              <a:rPr lang="ru-RU" altLang="ru-RU" sz="4000" b="1" i="1" dirty="0" smtClean="0">
                <a:solidFill>
                  <a:srgbClr val="FF0000"/>
                </a:solidFill>
                <a:latin typeface="Blackadder ITC" pitchFamily="82" charset="0"/>
              </a:rPr>
            </a:b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 этом имени – слово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Осень, ясень, осенний цвет.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Что-то в нем есть от русских песен: 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Поднебесье, тихие веси, 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Синь березы и синь рассвета,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Что-то есть в нем и от весенней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Грусти, юности, чистоты.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скажут: «Сергей Есенин»-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Всей России встают черты.</a:t>
            </a: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149"/>
            <a:ext cx="9158800" cy="68721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472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>О фамилии «</a:t>
            </a:r>
            <a:r>
              <a:rPr lang="ru-RU" sz="32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>есенин</a:t>
            </a:r>
            <a:r>
              <a:rPr lang="ru-RU" sz="32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71546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Фамилия Есенин произошла от слова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есеня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 — так называли на Рязанщине осень.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варианты: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авсень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таусень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баусень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—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по мнению В. Даля, народный праздник у восточных славян, вероятно, первый день весны, 1 марта, которым прежде начинался год;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 традиционный припев-возглас в святочных колядках: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Ай во боре, боре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Стояла там сосна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Зелена, кудрява.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овсень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432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Детство. Юность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2"/>
            <a:ext cx="8405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Сергей Есенин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родился в крестьянской семье 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октября 1895 года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с. Константиново Рязанской области.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3357562"/>
            <a:ext cx="4071966" cy="3135309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2714620"/>
            <a:ext cx="3538538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наших дней сохранился родительский дом поэта. В глубине есенинского сада – избушка-времянка. Недалеко от избушки, среди вишен, – амбар, в котором поэт писал многие свои стихи.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7356" y="3143248"/>
            <a:ext cx="5238720" cy="29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432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Детство. Юность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71546"/>
            <a:ext cx="635798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Есенин двух лет от роду был отдан на воспитание в семью деда.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Среди первых впечатлений Есенина духовные стихи, распевавшиеся странствующими слепцами, и бабушкины сказки.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 отличием закончив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четырехклассное училище (1909), он продолжил обучение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Спас-Клепиковской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учительской школе (1909-12), из которой вышел "учителем школы грамоты".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3359" cy="68905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6029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</a:rPr>
              <a:t>Литературный дебют. Успех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071546"/>
            <a:ext cx="4572000" cy="533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Впервые стихотворение «Береза» было опубликовано в 1914 году в детском журнале «Мирок», под псевдонимом Аристон,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хотя написано было автором еще в 1913 году. С тех пор оно стало широко известным и полюбилось читателю.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Стихотворение посвящено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красавице-березе. Оно выражает любовь Есенина к природе родного края. Ведь для поэта Россия и образ белоствольной березки неразрывно связаны.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g5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4559" y="0"/>
            <a:ext cx="94085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Рисунок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384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Служба в армии.</a:t>
            </a:r>
            <a:endParaRPr lang="ru-RU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56043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первой половине 1916 г. Есенин призывается в армию, но благодаря хлопотам друзей получает назначение санитаром в Царскосельский военно-санитарный поезд Ее Императорского Величества Государыни Императрицы Александры Федоровны.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7480"/>
            <a:ext cx="6762767" cy="41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2020-10-29T05:49:39Z</dcterms:created>
  <dcterms:modified xsi:type="dcterms:W3CDTF">2020-10-29T08:53:47Z</dcterms:modified>
</cp:coreProperties>
</file>