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8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772400" cy="1470025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гостях у сказки»</a:t>
            </a:r>
            <a:endParaRPr lang="ru-RU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37" y="1916832"/>
            <a:ext cx="7416824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76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68246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3434" y="5661248"/>
            <a:ext cx="8715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 о мертвой царевне и  о семи богатырях»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52736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0435" y="5842138"/>
            <a:ext cx="8573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«Сестрица Алёнушка и братец Иванушка»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67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«Узнай сказочного героя по загадке»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этой сказке - именины,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там гостей.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этих именинах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Появился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вдруг злодей.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хотел украсть хозяйку,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 не погубил.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коварному злодею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Кто-то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голову срубил.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917" y="1772816"/>
            <a:ext cx="3051032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71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576064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4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«Если топну я ногою,</a:t>
            </a:r>
          </a:p>
          <a:p>
            <a:pPr marL="0" indent="0">
              <a:buNone/>
            </a:pPr>
            <a:r>
              <a:rPr lang="ru-RU" sz="4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Позову </a:t>
            </a:r>
            <a:r>
              <a:rPr lang="ru-RU" sz="4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моих солдат,</a:t>
            </a:r>
          </a:p>
          <a:p>
            <a:pPr marL="0" indent="0">
              <a:buNone/>
            </a:pPr>
            <a:r>
              <a:rPr lang="ru-RU" sz="4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эту комнату толпою</a:t>
            </a:r>
          </a:p>
          <a:p>
            <a:pPr marL="0" indent="0">
              <a:buNone/>
            </a:pPr>
            <a:r>
              <a:rPr lang="ru-RU" sz="4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Умывальники </a:t>
            </a:r>
            <a:r>
              <a:rPr lang="ru-RU" sz="4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влетят,</a:t>
            </a:r>
          </a:p>
          <a:p>
            <a:pPr marL="0" indent="0">
              <a:buNone/>
            </a:pPr>
            <a:r>
              <a:rPr lang="ru-RU" sz="4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4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залают и завоют,</a:t>
            </a:r>
          </a:p>
          <a:p>
            <a:pPr marL="0" indent="0">
              <a:buNone/>
            </a:pPr>
            <a:r>
              <a:rPr lang="ru-RU" sz="4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4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ногами застучат,</a:t>
            </a:r>
          </a:p>
          <a:p>
            <a:pPr marL="0" indent="0">
              <a:buNone/>
            </a:pPr>
            <a:r>
              <a:rPr lang="ru-RU" sz="4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4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тебе головомойку,</a:t>
            </a:r>
          </a:p>
          <a:p>
            <a:pPr marL="0" indent="0">
              <a:buNone/>
            </a:pPr>
            <a:r>
              <a:rPr lang="ru-RU" sz="4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Неумытому</a:t>
            </a:r>
            <a:r>
              <a:rPr lang="ru-RU" sz="4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дадут—</a:t>
            </a:r>
          </a:p>
          <a:p>
            <a:pPr marL="0" indent="0">
              <a:buNone/>
            </a:pPr>
            <a:r>
              <a:rPr lang="ru-RU" sz="4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 </a:t>
            </a:r>
            <a:r>
              <a:rPr lang="ru-RU" sz="4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Мойку,</a:t>
            </a:r>
          </a:p>
          <a:p>
            <a:pPr marL="0" indent="0">
              <a:buNone/>
            </a:pPr>
            <a:r>
              <a:rPr lang="ru-RU" sz="4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 </a:t>
            </a:r>
            <a:r>
              <a:rPr lang="ru-RU" sz="4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Мойку</a:t>
            </a:r>
          </a:p>
          <a:p>
            <a:pPr marL="0" indent="0">
              <a:buNone/>
            </a:pPr>
            <a:r>
              <a:rPr lang="ru-RU" sz="4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4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головою окунут!» 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36712"/>
            <a:ext cx="3717413" cy="536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78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Знают куколка Мальвина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веселый Буратино: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враг со всех сторон,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бою неравном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Верный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 - надежный, славный,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Храбрый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пудель ...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01008"/>
            <a:ext cx="4290053" cy="321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98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32950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всегда живет всех выше: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него есть дом на крыше.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ляжешь быстро спать,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ним можешь поболтать.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Прилетит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тебе в твой сон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Живой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веселый ...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01008"/>
            <a:ext cx="4211959" cy="315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49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7667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Появилась девочка в чашечке цветка,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 была та девочка не больше ноготка.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Кто читал такую книжку,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Знает девочку-малышку.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351" y="1643130"/>
            <a:ext cx="3384376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06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Лечит маленьких детей,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Лечит птичек и зверей,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Сквозь очки свои глядит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Добрый доктор …..</a:t>
            </a:r>
          </a:p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01416"/>
            <a:ext cx="3528392" cy="490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23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3.Игра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«Угадай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сказочного героя по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тени»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354081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4035425" cy="515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72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53721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53536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040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Вспомним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-Что такое сказка?</a:t>
            </a:r>
          </a:p>
          <a:p>
            <a:pPr marL="0" indent="0" algn="just">
              <a:buNone/>
            </a:pPr>
            <a:r>
              <a:rPr lang="ru-RU" sz="4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Сказка-это 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вымышленный рассказ о героях или необычных, волшебных событиях и приключениях. Всё, что происходит в сказке – это вымысел автора.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7192"/>
            <a:ext cx="9144000" cy="172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49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316446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76288"/>
            <a:ext cx="3706813" cy="530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633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440024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8800"/>
            <a:ext cx="440213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552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мире много сказок грустных и смешных,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прожить на свете нам нельзя без них.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 сказок дарят нам тепло,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добро навеки побеждает зло !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4941169"/>
            <a:ext cx="9255126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58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699" y="18448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Предлагаю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Вам окунуться в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сказку и почувствовать себя настоящими героями. Мы организуем  показ мод- «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Дефиле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сказочных героев ». Для этого необходимо сделать  костюм любого сказочного героя.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" y="4365105"/>
            <a:ext cx="9255126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56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0191" y="126876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-Какие виды сказок вы знаете?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051720" y="2996952"/>
            <a:ext cx="165618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68823">
            <a:off x="5495442" y="2955069"/>
            <a:ext cx="174307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47297">
            <a:off x="3723454" y="3577262"/>
            <a:ext cx="174307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4057" y="3813989"/>
            <a:ext cx="2815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животных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54888" y="4839416"/>
            <a:ext cx="2634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Волшебные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8224" y="3747851"/>
            <a:ext cx="2105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Бытовые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69" y="5394488"/>
            <a:ext cx="9252520" cy="14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49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мы отправимся в удивительное путешествие- 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туда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 где сказки по земле ходят, где Емеля на печи к царю едет в гости, где Иван Царевич смерть Кощееву  ищет, а в садах яблоки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молодильные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растут.</a:t>
            </a:r>
            <a:b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5244"/>
            <a:ext cx="9255126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789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Игра «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Узнай сказку по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картинке»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049" y="1659258"/>
            <a:ext cx="415166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52956" y="6211668"/>
            <a:ext cx="4050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«Красная шапочка»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34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64704"/>
            <a:ext cx="640480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9752" y="5733256"/>
            <a:ext cx="4755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«Двенадцать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месяцев»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13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20688"/>
            <a:ext cx="580479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84606" y="5589240"/>
            <a:ext cx="3782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«Конёк-горбунок»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92696"/>
            <a:ext cx="4032448" cy="488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9872" y="5676037"/>
            <a:ext cx="2352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«Морозко»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5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20688"/>
            <a:ext cx="4844370" cy="481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1720" y="5661248"/>
            <a:ext cx="4957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страха глаза велики»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342</Words>
  <Application>Microsoft Office PowerPoint</Application>
  <PresentationFormat>Экран (4:3)</PresentationFormat>
  <Paragraphs>63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«В гостях у сказки»</vt:lpstr>
      <vt:lpstr> Вспомним:</vt:lpstr>
      <vt:lpstr>Презентация PowerPoint</vt:lpstr>
      <vt:lpstr>Сегодня мы отправимся в удивительное путешествие- туда,  где сказки по земле ходят, где Емеля на печи к царю едет в гости, где Иван Царевич смерть Кощееву  ищет, а в садах яблоки молодильные растут.  </vt:lpstr>
      <vt:lpstr>1. Игра «Узнай сказку по картинке»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 Игра «Узнай сказочного героя по загадке»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3.Игра «Угадай сказочного героя по тени»    </vt:lpstr>
      <vt:lpstr>Презентация PowerPoint</vt:lpstr>
      <vt:lpstr>Презентация PowerPoint</vt:lpstr>
      <vt:lpstr>Презентация PowerPoint</vt:lpstr>
      <vt:lpstr>МОЛОДЦЫ!</vt:lpstr>
      <vt:lpstr>Предлагаю Вам окунуться в сказку и почувствовать себя настоящими героями. Мы организуем  показ мод- «Дефиле сказочных героев ». Для этого необходимо сделать  костюм любого сказочного героя.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 гостях у сказки»</dc:title>
  <dc:creator>Катя</dc:creator>
  <cp:lastModifiedBy>Катя</cp:lastModifiedBy>
  <cp:revision>13</cp:revision>
  <dcterms:created xsi:type="dcterms:W3CDTF">2020-10-30T04:11:42Z</dcterms:created>
  <dcterms:modified xsi:type="dcterms:W3CDTF">2020-10-30T05:57:41Z</dcterms:modified>
</cp:coreProperties>
</file>