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ерсональный сайт - MUNI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День рождения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Деда Мороза</a:t>
            </a:r>
            <a:endParaRPr lang="ru-RU" sz="5400" i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Прошло время, родился нынешний Дед Мороз. 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2" name="Picture 4" descr="Архив материалов - МАДОУ &quot;Детский сад 418&quot; г.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5"/>
            <a:ext cx="6336704" cy="506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332656"/>
            <a:ext cx="3394720" cy="6048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accent1"/>
                </a:solidFill>
              </a:rPr>
              <a:t>Маленький Дед Мороз очень подружился с лесными зверушками, снеговиками и юными снегурочками. Малышня дружно играла, танцевала, веселилась.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А белая зима.... На дие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5694"/>
            <a:ext cx="4366192" cy="617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404664"/>
            <a:ext cx="396044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И когда настала пора сменить отца на тяжёлом морозном поприще, юный Дед Мороз решил: «Я сделаю все, чтобы доставлять детишкам радость. Я каждый год буду дарить им подарки, выполнять все их пожелания. Тогда малыши вырастут умными и добрыми». Купил наш Дед Мороз огромный мешок, в который стал складывать многочисленные подарки. А в новогоднюю ночь он тайком пробирался в дома, где жили маленькие ребятишки, и прятал подарки под ёлку.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Плейкаст &quot;ВЫБИРАЕМ САМОГО КЛАССНОГО ДЕДА МОРОЗА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248472" cy="606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Дед Мороз со Снегурочкой приходят на все детские новогодние утренники. Дети с нетерпением ждут дорогого волшебника.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Работа в Киеве &quot; Город Киев: актуальные киевск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36704" cy="497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i="1" dirty="0" smtClean="0">
                <a:solidFill>
                  <a:srgbClr val="0070C0"/>
                </a:solidFill>
              </a:rPr>
              <a:t>По мановению жезла Деда Мороза зажигаются огни на новогодней елке. 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Анимация новогодней ёлочки в Фотошопе - Уроки Фотошоп - Phot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464496" cy="558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 декабре 1998 года из Лапландии Дед Мороз перебрался в Великий Устюг, ставший отныне его вотчиной.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Великий Устюг Великоустюгский район Вологда и Вологод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504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i="1" dirty="0" smtClean="0">
                <a:solidFill>
                  <a:srgbClr val="0070C0"/>
                </a:solidFill>
              </a:rPr>
              <a:t>18 ноября Дед Мороз и Снегурочка встречают огромное количество гостей, которые съезжаются на празднество со всего света.</a:t>
            </a:r>
            <a:endParaRPr lang="ru-RU" sz="3100" dirty="0"/>
          </a:p>
        </p:txBody>
      </p:sp>
      <p:pic>
        <p:nvPicPr>
          <p:cNvPr id="3" name="Picture 2" descr="Волшебная мельница и 97 желаний: в гостях у Деда Мороза в Б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72808" cy="483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0070C0"/>
                </a:solidFill>
              </a:rPr>
              <a:t>Из Украины приезжает Святой Николай.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Дед мороз - святой Никол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752528" cy="5591209"/>
          </a:xfrm>
          <a:prstGeom prst="rect">
            <a:avLst/>
          </a:prstGeom>
          <a:noFill/>
        </p:spPr>
      </p:pic>
      <p:pic>
        <p:nvPicPr>
          <p:cNvPr id="37892" name="Picture 4" descr="Изображени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rgbClr val="0070C0"/>
                </a:solidFill>
              </a:rPr>
              <a:t>      Из Германии – </a:t>
            </a:r>
            <a:r>
              <a:rPr lang="ru-RU" sz="3200" i="1" dirty="0" err="1" smtClean="0">
                <a:solidFill>
                  <a:srgbClr val="0070C0"/>
                </a:solidFill>
              </a:rPr>
              <a:t>Вайнахтсман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  <p:pic>
        <p:nvPicPr>
          <p:cNvPr id="39940" name="Picture 4" descr="&quot;Дед Мороз&quot; и новогодние /рождественские тради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3312368" cy="557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700" i="1" dirty="0" smtClean="0">
                <a:solidFill>
                  <a:srgbClr val="0070C0"/>
                </a:solidFill>
              </a:rPr>
              <a:t>Из Гатчины – Всемирный казачий Дед Мороз</a:t>
            </a:r>
            <a:endParaRPr lang="ru-RU" sz="27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296" y="45720"/>
            <a:ext cx="2476500" cy="3000375"/>
          </a:xfrm>
          <a:prstGeom prst="rect">
            <a:avLst/>
          </a:prstGeom>
          <a:noFill/>
        </p:spPr>
      </p:pic>
      <p:pic>
        <p:nvPicPr>
          <p:cNvPr id="40964" name="Picture 4" descr="Материалы за Декабрь 2012 года &quot; banana.by - Самые желтые н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Этот день приходится на 18 ноября.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Психологический форум :: Просмотр темы - С Днём рождения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0880" cy="574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Из Минска прибывает 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Дед Мороз Белорусский.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  <p:pic>
        <p:nvPicPr>
          <p:cNvPr id="41986" name="Picture 2" descr="Как зовут белорусского Деда Мороза n1.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6408712" cy="498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 День рождения Деда Мороза в Великом Устюге зажигаются огни на первой российской новогодней ёлке.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3010" name="Picture 2" descr="Новый 201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Каков возраст зимнего волшебника — доподлинно неизвестно, но точно, что более 2000 лет. 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Сегодня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76806"/>
            <a:ext cx="7416824" cy="494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Рождение трех прадедов современного Деда Мороза пришлось на времена древних восточнославянских племен, поклоняющихся языческим божествам.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бог Правда-TV - Par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72312" cy="501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Трескун.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72272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Занимался он делами жуткими: насылал на землю стужу, губил посевы, морозил людей и животных. Люди пытались откупиться от злого духа заговорами да подарками, приносили ему кашу, кисель, уговаривали пощадить посевы и скот. Трескун оставался непреклонен. </a:t>
            </a:r>
          </a:p>
          <a:p>
            <a:endParaRPr lang="ru-RU" dirty="0"/>
          </a:p>
        </p:txBody>
      </p:sp>
      <p:pic>
        <p:nvPicPr>
          <p:cNvPr id="6" name="Picture 3" descr="Дед Мороз. Мифологические корни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026529" cy="50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Карачун.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Карачун обитал под землей. Он превращал в лёд воду в колодцах, родниках, замораживал реки. А людям вообще не советовали с ним встречаться, плачевны были последствия таких встреч. Да что долго рассказывать, его лицо говорит само за себя.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MAYBE.RU: МейБлог - &quot;Дед Мороз и Снегурочка. Мифологические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340355" cy="556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Зимник.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Зимник же был сутулым старичком низенького роста, с длинной белой бородой. В руке держал он железную булаву. К чему та булава прикасалась, то в лед превращалось, гласили народные предания.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Сегодня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73510"/>
            <a:ext cx="3240360" cy="533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 - воевода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1764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Постепенно духи холода из древних поверий стали плавно перетекать в народное творчество: появился в сказаниях Мороз-воевода, дед нашего героя. Предания гласят, что был он чуть добрее своих лютых предков.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ded-mor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816424" cy="571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 Иванович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75476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Вскоре вышла в свет литературная обработка Одоевского, объединившая мифы и сказания. В ней перед нами впервые предстаёт уже несколько подобревший (в сравнении с предками) старик Мороз Иванович.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Мороз Иванович 1981 смотре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4248472" cy="561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466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Этот день приходится на 18 ноября. </vt:lpstr>
      <vt:lpstr>Каков возраст зимнего волшебника — доподлинно неизвестно, но точно, что более 2000 лет. </vt:lpstr>
      <vt:lpstr>Рождение трех прадедов современного Деда Мороза пришлось на времена древних восточнославянских племен, поклоняющихся языческим божествам. </vt:lpstr>
      <vt:lpstr>Дух холода Трескун.</vt:lpstr>
      <vt:lpstr>Дух холода Карачун.</vt:lpstr>
      <vt:lpstr>Дух холода Зимник.</vt:lpstr>
      <vt:lpstr>Мороз - воевода</vt:lpstr>
      <vt:lpstr>Мороз Иванович</vt:lpstr>
      <vt:lpstr>Прошло время, родился нынешний Дед Мороз. </vt:lpstr>
      <vt:lpstr>Слайд 11</vt:lpstr>
      <vt:lpstr>Слайд 12</vt:lpstr>
      <vt:lpstr>Дед Мороз со Снегурочкой приходят на все детские новогодние утренники. Дети с нетерпением ждут дорогого волшебника.</vt:lpstr>
      <vt:lpstr>  По мановению жезла Деда Мороза зажигаются огни на новогодней елке.  </vt:lpstr>
      <vt:lpstr>В декабре 1998 года из Лапландии Дед Мороз перебрался в Великий Устюг, ставший отныне его вотчиной.</vt:lpstr>
      <vt:lpstr> 18 ноября Дед Мороз и Снегурочка встречают огромное количество гостей, которые съезжаются на празднество со всего света.</vt:lpstr>
      <vt:lpstr>Из Украины приезжает Святой Николай.</vt:lpstr>
      <vt:lpstr>      Из Германии – Вайнахтсман</vt:lpstr>
      <vt:lpstr> Из Гатчины – Всемирный казачий Дед Мороз</vt:lpstr>
      <vt:lpstr>Из Минска прибывает  Дед Мороз Белорусский.</vt:lpstr>
      <vt:lpstr>В День рождения Деда Мороза в Великом Устюге зажигаются огни на первой российской новогодней ёлке.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ммвм</dc:creator>
  <cp:lastModifiedBy>Пользователь Windows</cp:lastModifiedBy>
  <cp:revision>23</cp:revision>
  <dcterms:created xsi:type="dcterms:W3CDTF">2014-11-07T11:58:41Z</dcterms:created>
  <dcterms:modified xsi:type="dcterms:W3CDTF">2020-11-16T01:17:00Z</dcterms:modified>
</cp:coreProperties>
</file>