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84" r:id="rId6"/>
    <p:sldId id="261" r:id="rId7"/>
    <p:sldId id="262" r:id="rId8"/>
    <p:sldId id="263" r:id="rId9"/>
    <p:sldId id="264" r:id="rId10"/>
    <p:sldId id="265" r:id="rId11"/>
    <p:sldId id="285" r:id="rId12"/>
    <p:sldId id="266" r:id="rId13"/>
    <p:sldId id="267" r:id="rId14"/>
    <p:sldId id="286" r:id="rId15"/>
    <p:sldId id="268" r:id="rId16"/>
    <p:sldId id="269" r:id="rId17"/>
    <p:sldId id="287" r:id="rId18"/>
    <p:sldId id="270" r:id="rId19"/>
    <p:sldId id="271" r:id="rId20"/>
    <p:sldId id="288" r:id="rId21"/>
    <p:sldId id="272" r:id="rId22"/>
    <p:sldId id="273" r:id="rId23"/>
    <p:sldId id="274" r:id="rId24"/>
    <p:sldId id="275" r:id="rId25"/>
    <p:sldId id="276" r:id="rId26"/>
    <p:sldId id="290" r:id="rId27"/>
    <p:sldId id="277" r:id="rId28"/>
    <p:sldId id="278" r:id="rId29"/>
    <p:sldId id="289" r:id="rId30"/>
    <p:sldId id="280" r:id="rId31"/>
    <p:sldId id="281" r:id="rId32"/>
    <p:sldId id="28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15D1-86B7-46AC-A02B-BEE5781687F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02D7-5E43-4B8C-AAA4-AA5CE5DE8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15D1-86B7-46AC-A02B-BEE5781687F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02D7-5E43-4B8C-AAA4-AA5CE5DE8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15D1-86B7-46AC-A02B-BEE5781687F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02D7-5E43-4B8C-AAA4-AA5CE5DE8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15D1-86B7-46AC-A02B-BEE5781687F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02D7-5E43-4B8C-AAA4-AA5CE5DE8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15D1-86B7-46AC-A02B-BEE5781687F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02D7-5E43-4B8C-AAA4-AA5CE5DE8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15D1-86B7-46AC-A02B-BEE5781687F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02D7-5E43-4B8C-AAA4-AA5CE5DE8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15D1-86B7-46AC-A02B-BEE5781687F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02D7-5E43-4B8C-AAA4-AA5CE5DE8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15D1-86B7-46AC-A02B-BEE5781687F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02D7-5E43-4B8C-AAA4-AA5CE5DE8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15D1-86B7-46AC-A02B-BEE5781687F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02D7-5E43-4B8C-AAA4-AA5CE5DE8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15D1-86B7-46AC-A02B-BEE5781687F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02D7-5E43-4B8C-AAA4-AA5CE5DE8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15D1-86B7-46AC-A02B-BEE5781687F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02D7-5E43-4B8C-AAA4-AA5CE5DE8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315D1-86B7-46AC-A02B-BEE5781687F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902D7-5E43-4B8C-AAA4-AA5CE5DE8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рамочки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944" y="357166"/>
            <a:ext cx="8244459" cy="617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737224">
            <a:off x="4942007" y="1538768"/>
            <a:ext cx="41131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Объёмная аппликация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из бумаги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 «Деревенский   домик»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Autofit/>
          </a:bodyPr>
          <a:lstStyle/>
          <a:p>
            <a:r>
              <a:rPr lang="ru-RU" sz="2800" smtClean="0"/>
              <a:t>5.Сделаем </a:t>
            </a:r>
            <a:r>
              <a:rPr lang="ru-RU" sz="2800" dirty="0"/>
              <a:t>в нашем домике окна – вырезаем 3 прямоугольника красного цвета 3x2,5 см и три прямоугольника белого цвета </a:t>
            </a:r>
            <a:r>
              <a:rPr lang="ru-RU" sz="2800" dirty="0" smtClean="0"/>
              <a:t>2x2,5см,</a:t>
            </a:r>
            <a:r>
              <a:rPr lang="ru-RU" sz="2800" dirty="0"/>
              <a:t> наклеиваем белые на красные. Затем из тонких полосок делаем рамы. Приклеиваем окна на домик.</a:t>
            </a:r>
            <a:r>
              <a:rPr lang="ru-RU" sz="2800" dirty="0" smtClean="0"/>
              <a:t> </a:t>
            </a:r>
            <a:r>
              <a:rPr lang="ru-RU" sz="2800" dirty="0"/>
              <a:t> </a:t>
            </a:r>
          </a:p>
        </p:txBody>
      </p:sp>
      <p:pic>
        <p:nvPicPr>
          <p:cNvPr id="9218" name="Picture 2" descr="C:\Users\User\Documents\Downloads\1430_d5599584ee66554ea48f62a6f6df914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357430"/>
            <a:ext cx="5534022" cy="4154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C:\Users\User\Pictures\123269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564091">
            <a:off x="-198411" y="4476125"/>
            <a:ext cx="238125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rgbClr val="003300"/>
                </a:solidFill>
              </a:rPr>
              <a:t>ИЗГОТАВЛИВАЕМ   ЁЛОЧКУ</a:t>
            </a:r>
            <a:endParaRPr lang="ru-RU" i="1" u="sng" dirty="0">
              <a:solidFill>
                <a:srgbClr val="003300"/>
              </a:solidFill>
            </a:endParaRPr>
          </a:p>
        </p:txBody>
      </p:sp>
      <p:pic>
        <p:nvPicPr>
          <p:cNvPr id="2051" name="Picture 3" descr="C:\Users\User\Documents\Downloads\0_6beff_7766e66a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428868"/>
            <a:ext cx="2571768" cy="3815680"/>
          </a:xfrm>
          <a:prstGeom prst="rect">
            <a:avLst/>
          </a:prstGeom>
          <a:noFill/>
        </p:spPr>
      </p:pic>
      <p:pic>
        <p:nvPicPr>
          <p:cNvPr id="2052" name="Picture 4" descr="C:\Users\User\Documents\Downloads\imgpreview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5276028" cy="4924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1.Для </a:t>
            </a:r>
            <a:r>
              <a:rPr lang="ru-RU" sz="2800" dirty="0"/>
              <a:t>изготовления елки берем лист бумаги зеленого цвета, складываем вчетверо и еще пополам, рисуем контур елки, вырезаем.</a:t>
            </a:r>
          </a:p>
        </p:txBody>
      </p:sp>
      <p:pic>
        <p:nvPicPr>
          <p:cNvPr id="10242" name="Picture 2" descr="C:\Users\User\Documents\Downloads\1430_0b32df3acfc566928f8b9fdd060f18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90675" y="1624806"/>
            <a:ext cx="5962650" cy="447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C:\Users\User\Pictures\123269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630659">
            <a:off x="-198411" y="4476126"/>
            <a:ext cx="238125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2.Разъединим </a:t>
            </a:r>
            <a:r>
              <a:rPr lang="ru-RU" sz="2800" dirty="0"/>
              <a:t>елочки и склеим друг с другом только по месту сгиба. </a:t>
            </a:r>
          </a:p>
        </p:txBody>
      </p:sp>
      <p:pic>
        <p:nvPicPr>
          <p:cNvPr id="11266" name="Picture 2" descr="C:\Users\User\Documents\Downloads\1430_2010b89af3d531986c776482374aca2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90675" y="1624806"/>
            <a:ext cx="5962650" cy="447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C:\Users\User\Pictures\123269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563017">
            <a:off x="-269849" y="4476125"/>
            <a:ext cx="238125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85728"/>
            <a:ext cx="5186370" cy="2071702"/>
          </a:xfrm>
        </p:spPr>
        <p:txBody>
          <a:bodyPr>
            <a:normAutofit/>
          </a:bodyPr>
          <a:lstStyle/>
          <a:p>
            <a:r>
              <a:rPr lang="ru-RU" i="1" u="sng" dirty="0" smtClean="0">
                <a:solidFill>
                  <a:srgbClr val="003300"/>
                </a:solidFill>
              </a:rPr>
              <a:t>ИЗГОТАВЛИВАЕМ  СОЛНЫШКО</a:t>
            </a:r>
            <a:endParaRPr lang="ru-RU" i="1" u="sng" dirty="0">
              <a:solidFill>
                <a:srgbClr val="003300"/>
              </a:solidFill>
            </a:endParaRPr>
          </a:p>
        </p:txBody>
      </p:sp>
      <p:pic>
        <p:nvPicPr>
          <p:cNvPr id="3074" name="Picture 2" descr="C:\Users\User\Documents\Downloads\1372611980_gnom8b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285992"/>
            <a:ext cx="4000528" cy="4000528"/>
          </a:xfrm>
          <a:prstGeom prst="rect">
            <a:avLst/>
          </a:prstGeom>
          <a:noFill/>
        </p:spPr>
      </p:pic>
      <p:pic>
        <p:nvPicPr>
          <p:cNvPr id="3076" name="Picture 4" descr="C:\Users\User\Documents\Downloads\38608233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3406315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2400" dirty="0" smtClean="0"/>
              <a:t>1.Сделаем </a:t>
            </a:r>
            <a:r>
              <a:rPr lang="ru-RU" sz="2400" dirty="0"/>
              <a:t>солнышко. Из бумаги желтого цвета вырезаем 2 круга диаметром 5 и 2,5 см и 1 круг красного цвета диаметром 3,5 см. Также вырезаем 8 лучиков – треугольников высотой 2,5 см.</a:t>
            </a:r>
          </a:p>
        </p:txBody>
      </p:sp>
      <p:pic>
        <p:nvPicPr>
          <p:cNvPr id="12290" name="Picture 2" descr="C:\Users\User\Documents\Downloads\1430_1871177c470759094963eeefbc0ca4f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00240"/>
            <a:ext cx="5962650" cy="447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C:\Users\User\Pictures\123269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579639">
            <a:off x="-198411" y="4476126"/>
            <a:ext cx="238125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sz="2800" dirty="0" smtClean="0"/>
              <a:t>3.Вот </a:t>
            </a:r>
            <a:r>
              <a:rPr lang="ru-RU" sz="2800" dirty="0"/>
              <a:t>какое солнышко </a:t>
            </a:r>
            <a:r>
              <a:rPr lang="ru-RU" sz="2800" dirty="0" smtClean="0"/>
              <a:t>получится.</a:t>
            </a:r>
            <a:endParaRPr lang="ru-RU" sz="2800" dirty="0"/>
          </a:p>
        </p:txBody>
      </p:sp>
      <p:pic>
        <p:nvPicPr>
          <p:cNvPr id="13314" name="Picture 2" descr="C:\Users\User\Documents\Downloads\1430_e2adc4a3a6c172f89b7e99e197703a8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57298"/>
            <a:ext cx="5962650" cy="447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C:\Users\User\Pictures\123269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742147">
            <a:off x="-198412" y="4263065"/>
            <a:ext cx="238125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043494" cy="1143000"/>
          </a:xfrm>
        </p:spPr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003300"/>
                </a:solidFill>
              </a:rPr>
              <a:t>ИЗГОТАВЛИВАЕМ  ОБЛАКА</a:t>
            </a:r>
            <a:endParaRPr lang="ru-RU" i="1" u="sng" dirty="0">
              <a:solidFill>
                <a:srgbClr val="003300"/>
              </a:solidFill>
            </a:endParaRPr>
          </a:p>
        </p:txBody>
      </p:sp>
      <p:pic>
        <p:nvPicPr>
          <p:cNvPr id="4098" name="Picture 2" descr="C:\Users\User\Documents\Downloads\1372574808_gnom3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785926"/>
            <a:ext cx="2809885" cy="4531681"/>
          </a:xfrm>
          <a:prstGeom prst="rect">
            <a:avLst/>
          </a:prstGeom>
          <a:noFill/>
        </p:spPr>
      </p:pic>
      <p:pic>
        <p:nvPicPr>
          <p:cNvPr id="4099" name="Picture 3" descr="C:\Users\User\Documents\Downloads\1166677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642918"/>
            <a:ext cx="3780177" cy="3397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1.Делаем </a:t>
            </a:r>
            <a:r>
              <a:rPr lang="ru-RU" sz="2800" dirty="0"/>
              <a:t>облака. Складываем салфетку белого цвета вчетверо и вырезаем овал. Затем по краям овала делаем ножницами надрезы.</a:t>
            </a:r>
          </a:p>
        </p:txBody>
      </p:sp>
      <p:pic>
        <p:nvPicPr>
          <p:cNvPr id="14338" name="Picture 2" descr="C:\Users\User\Documents\Downloads\1430_7c89f86e6b924b218b65ca512c87a1a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857364"/>
            <a:ext cx="5962650" cy="447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C:\Users\User\Pictures\123269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789054">
            <a:off x="-164344" y="4415054"/>
            <a:ext cx="238125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2.Склеиваем </a:t>
            </a:r>
            <a:r>
              <a:rPr lang="ru-RU" sz="2800" dirty="0"/>
              <a:t>все слои салфетки по центру и распушим облака.</a:t>
            </a:r>
          </a:p>
        </p:txBody>
      </p:sp>
      <p:pic>
        <p:nvPicPr>
          <p:cNvPr id="15362" name="Picture 2" descr="C:\Users\User\Documents\Downloads\1430_2b1b73ad851bb861c16d7ac36b2b0be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90675" y="1624806"/>
            <a:ext cx="5962650" cy="447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C:\Users\User\Pictures\123269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804729">
            <a:off x="-198411" y="4476126"/>
            <a:ext cx="238125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Downloads\1_d85ae02ce683573b3a2961645e95f85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500042"/>
            <a:ext cx="4876798" cy="5995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User\Pictures\цветы\923575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34203">
            <a:off x="285720" y="4714884"/>
            <a:ext cx="2071702" cy="1707082"/>
          </a:xfrm>
          <a:prstGeom prst="rect">
            <a:avLst/>
          </a:prstGeom>
          <a:noFill/>
        </p:spPr>
      </p:pic>
      <p:pic>
        <p:nvPicPr>
          <p:cNvPr id="7" name="Picture 4" descr="C:\Users\User\Pictures\цветы\923575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27852">
            <a:off x="1661633" y="4674939"/>
            <a:ext cx="2071702" cy="1707082"/>
          </a:xfrm>
          <a:prstGeom prst="rect">
            <a:avLst/>
          </a:prstGeom>
          <a:noFill/>
        </p:spPr>
      </p:pic>
      <p:pic>
        <p:nvPicPr>
          <p:cNvPr id="2053" name="Picture 5" descr="C:\Users\User\Pictures\123269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684191">
            <a:off x="1252275" y="4200337"/>
            <a:ext cx="2381250" cy="1905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20" y="642918"/>
            <a:ext cx="35719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Ах, этот деревенский дом,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Где даль застыла за окном...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Здесь словно Божья благодать,-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Душе так хочется летать.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4329114" cy="2500330"/>
          </a:xfrm>
        </p:spPr>
        <p:txBody>
          <a:bodyPr>
            <a:normAutofit/>
          </a:bodyPr>
          <a:lstStyle/>
          <a:p>
            <a:r>
              <a:rPr lang="ru-RU" i="1" u="sng" dirty="0" smtClean="0">
                <a:solidFill>
                  <a:srgbClr val="003300"/>
                </a:solidFill>
              </a:rPr>
              <a:t>ИЗГОТАВЛИВАЕМ   БАРАШКА</a:t>
            </a:r>
            <a:endParaRPr lang="ru-RU" i="1" u="sng" dirty="0">
              <a:solidFill>
                <a:srgbClr val="003300"/>
              </a:solidFill>
            </a:endParaRPr>
          </a:p>
        </p:txBody>
      </p:sp>
      <p:pic>
        <p:nvPicPr>
          <p:cNvPr id="5122" name="Picture 2" descr="C:\Users\User\Documents\Downloads\6462_85cc6aa258e537b96455d92fe7d15af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077808"/>
            <a:ext cx="3500462" cy="5305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ocuments\Downloads\1137892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14686"/>
            <a:ext cx="4064753" cy="3352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1.Сейчас </a:t>
            </a:r>
            <a:r>
              <a:rPr lang="ru-RU" sz="2800" dirty="0"/>
              <a:t>сделаем кудрявого барашка. Вырезаем из бумаги белого цвета голову, ножки, туловище и хвост.</a:t>
            </a:r>
          </a:p>
        </p:txBody>
      </p:sp>
      <p:pic>
        <p:nvPicPr>
          <p:cNvPr id="16386" name="Picture 2" descr="C:\Users\User\Documents\Downloads\1430_4ca3c911e53745abfd5bf69e96dd2a1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85926"/>
            <a:ext cx="53057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C:\Users\User\Pictures\123269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862944">
            <a:off x="-8013" y="4408487"/>
            <a:ext cx="238125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2.На </a:t>
            </a:r>
            <a:r>
              <a:rPr lang="ru-RU" sz="2800" dirty="0"/>
              <a:t>голове рисуем ротик и глаз. Вырезаем прямоугольник 11 см </a:t>
            </a:r>
            <a:r>
              <a:rPr lang="ru-RU" sz="2800" dirty="0" err="1"/>
              <a:t>x</a:t>
            </a:r>
            <a:r>
              <a:rPr lang="ru-RU" sz="2800" dirty="0"/>
              <a:t> 3 см, делаем по обеим сторонам надрезы. </a:t>
            </a:r>
          </a:p>
        </p:txBody>
      </p:sp>
      <p:pic>
        <p:nvPicPr>
          <p:cNvPr id="17410" name="Picture 2" descr="C:\Users\User\Documents\Downloads\1430_4b577b09257cb8c3e614f045361770a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90675" y="1624806"/>
            <a:ext cx="5962650" cy="447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C:\Users\User\Pictures\123269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644532">
            <a:off x="-263940" y="4429886"/>
            <a:ext cx="238125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3.Теперь </a:t>
            </a:r>
            <a:r>
              <a:rPr lang="ru-RU" sz="2800" dirty="0"/>
              <a:t>с помощью стержня от ручки накручиваем каждую полоску и делаем кудряшки.</a:t>
            </a:r>
          </a:p>
        </p:txBody>
      </p:sp>
      <p:pic>
        <p:nvPicPr>
          <p:cNvPr id="18434" name="Picture 2" descr="C:\Users\User\Documents\Downloads\1430_a57c985ae7ea27167b25989f9e5400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90675" y="1624806"/>
            <a:ext cx="5962650" cy="447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C:\Users\User\Pictures\123269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839910">
            <a:off x="-269849" y="4476125"/>
            <a:ext cx="238125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4.Наклеиваем </a:t>
            </a:r>
            <a:r>
              <a:rPr lang="ru-RU" sz="2800" dirty="0"/>
              <a:t>на туловище готовые кудряшки. Также оформляем голову.</a:t>
            </a:r>
          </a:p>
        </p:txBody>
      </p:sp>
      <p:pic>
        <p:nvPicPr>
          <p:cNvPr id="19458" name="Picture 2" descr="C:\Users\User\Documents\Downloads\1430_b7c79a9f56dba7de1a54ab53b3b5f60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90675" y="1624806"/>
            <a:ext cx="5962650" cy="447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C:\Users\User\Pictures\123269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149183">
            <a:off x="-319226" y="4389598"/>
            <a:ext cx="238125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000066"/>
                </a:solidFill>
              </a:rPr>
              <a:t>Приклеиваем готовые детали на картон.</a:t>
            </a:r>
          </a:p>
        </p:txBody>
      </p:sp>
      <p:pic>
        <p:nvPicPr>
          <p:cNvPr id="20482" name="Picture 2" descr="C:\Users\User\Documents\Downloads\1430_d6b0859e2e4ccff348a16b510ecea2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43050"/>
            <a:ext cx="6303910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C:\Users\User\Pictures\123269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614664">
            <a:off x="-270060" y="4433277"/>
            <a:ext cx="238125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rgbClr val="003300"/>
                </a:solidFill>
              </a:rPr>
              <a:t>ИЗГОТАВЛИВАЕМ   ТРАВКУ</a:t>
            </a:r>
            <a:endParaRPr lang="ru-RU" dirty="0"/>
          </a:p>
        </p:txBody>
      </p:sp>
      <p:pic>
        <p:nvPicPr>
          <p:cNvPr id="8197" name="Picture 5" descr="C:\Users\User\Documents\Downloads\0_b08a8_20702c30_GIF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719721"/>
            <a:ext cx="3500462" cy="4817150"/>
          </a:xfrm>
          <a:prstGeom prst="rect">
            <a:avLst/>
          </a:prstGeom>
          <a:noFill/>
        </p:spPr>
      </p:pic>
      <p:pic>
        <p:nvPicPr>
          <p:cNvPr id="8198" name="Picture 6" descr="C:\Users\User\Documents\Downloads\2053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214554"/>
            <a:ext cx="4873628" cy="422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1.Сделаем </a:t>
            </a:r>
            <a:r>
              <a:rPr lang="ru-RU" sz="2800" dirty="0"/>
              <a:t>из зеленой бумаги травку. Произвольно вырезаем полоски бумаги. С одного края по всей длине делаем надрезы.</a:t>
            </a:r>
          </a:p>
        </p:txBody>
      </p:sp>
      <p:pic>
        <p:nvPicPr>
          <p:cNvPr id="21506" name="Picture 2" descr="C:\Users\User\Documents\Downloads\1430_eff4d315fa2594059792f472fc2c352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90675" y="1624806"/>
            <a:ext cx="5962650" cy="447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C:\Users\User\Pictures\123269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560296">
            <a:off x="-269849" y="4476125"/>
            <a:ext cx="238125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6" cy="529750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2.Приклеиваем </a:t>
            </a:r>
            <a:r>
              <a:rPr lang="ru-RU" sz="2800" dirty="0"/>
              <a:t>на картон и немного отгибаем надрезанный край.</a:t>
            </a:r>
          </a:p>
        </p:txBody>
      </p:sp>
      <p:pic>
        <p:nvPicPr>
          <p:cNvPr id="22530" name="Picture 2" descr="C:\Users\User\Documents\Downloads\1430_301b80ccf9b50f3bbf52c76d5c6f3e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28604"/>
            <a:ext cx="4429156" cy="5879177"/>
          </a:xfrm>
          <a:prstGeom prst="rect">
            <a:avLst/>
          </a:prstGeom>
          <a:noFill/>
        </p:spPr>
      </p:pic>
      <p:pic>
        <p:nvPicPr>
          <p:cNvPr id="5" name="Picture 5" descr="C:\Users\User\Pictures\123269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560296">
            <a:off x="-210022" y="4439737"/>
            <a:ext cx="238125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rgbClr val="003300"/>
                </a:solidFill>
              </a:rPr>
              <a:t>ИЗГОТАВЛИВАЕМ  ЦВЕТЫ</a:t>
            </a:r>
            <a:endParaRPr lang="ru-RU" i="1" u="sng" dirty="0">
              <a:solidFill>
                <a:srgbClr val="003300"/>
              </a:solidFill>
            </a:endParaRPr>
          </a:p>
        </p:txBody>
      </p:sp>
      <p:pic>
        <p:nvPicPr>
          <p:cNvPr id="7170" name="Picture 2" descr="C:\Users\User\Pictures\дети\гномики\animashki-17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500174"/>
            <a:ext cx="3571899" cy="4817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Autofit/>
          </a:bodyPr>
          <a:lstStyle/>
          <a:p>
            <a:r>
              <a:rPr lang="ru-RU" sz="2400" b="1" dirty="0"/>
              <a:t>Материалы и оборудование</a:t>
            </a:r>
            <a:r>
              <a:rPr lang="ru-RU" sz="2400" dirty="0"/>
              <a:t>: цветная бумага, картон, бумажные салфетки, ножницы, циркуль, карандаш, клей ПВА, линейка.</a:t>
            </a:r>
          </a:p>
        </p:txBody>
      </p:sp>
      <p:pic>
        <p:nvPicPr>
          <p:cNvPr id="3074" name="Picture 2" descr="C:\Users\User\Documents\Downloads\1430_d0bdc5b18c3d8fda9080abf6a701bf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857364"/>
            <a:ext cx="5962650" cy="447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C:\Users\User\Pictures\123269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297268">
            <a:off x="-126972" y="4476125"/>
            <a:ext cx="23812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1.Теперь </a:t>
            </a:r>
            <a:r>
              <a:rPr lang="ru-RU" sz="2800" dirty="0"/>
              <a:t>сделаем цветочки. Из салфеток разного цвета скатываем небольшие комочки.</a:t>
            </a:r>
          </a:p>
        </p:txBody>
      </p:sp>
      <p:pic>
        <p:nvPicPr>
          <p:cNvPr id="23554" name="Picture 2" descr="C:\Users\User\Documents\Downloads\1430_d920053b5f556a255a50339448807c9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90675" y="1624806"/>
            <a:ext cx="5962650" cy="447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C:\Users\User\Pictures\123269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560296">
            <a:off x="-269849" y="4476125"/>
            <a:ext cx="238125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2.Формируем </a:t>
            </a:r>
            <a:r>
              <a:rPr lang="ru-RU" sz="2800" dirty="0"/>
              <a:t>из комочков цветы. Приклеиваем цветочки на травку. </a:t>
            </a:r>
          </a:p>
        </p:txBody>
      </p:sp>
      <p:pic>
        <p:nvPicPr>
          <p:cNvPr id="24578" name="Picture 2" descr="C:\Users\User\Documents\Downloads\1430_806b449ac97c589461ce8a1e3425210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90675" y="1624806"/>
            <a:ext cx="5962650" cy="447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C:\Users\User\Pictures\123269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560296">
            <a:off x="-269849" y="4476125"/>
            <a:ext cx="238125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5429288" cy="857256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rgbClr val="003300"/>
                </a:solidFill>
              </a:rPr>
              <a:t> Поделка готова.</a:t>
            </a:r>
          </a:p>
        </p:txBody>
      </p:sp>
      <p:pic>
        <p:nvPicPr>
          <p:cNvPr id="25602" name="Picture 2" descr="C:\Users\User\Documents\Downloads\1430_e902802a38f4272c9a9810bcade5e51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142984"/>
            <a:ext cx="4643470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C:\Users\User\Pictures\123269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560296">
            <a:off x="-269849" y="4476125"/>
            <a:ext cx="2381250" cy="1905000"/>
          </a:xfrm>
          <a:prstGeom prst="rect">
            <a:avLst/>
          </a:prstGeom>
          <a:noFill/>
        </p:spPr>
      </p:pic>
      <p:pic>
        <p:nvPicPr>
          <p:cNvPr id="6" name="Picture 5" descr="C:\Users\User\Pictures\123269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621152">
            <a:off x="29895" y="4214354"/>
            <a:ext cx="2381250" cy="2108154"/>
          </a:xfrm>
          <a:prstGeom prst="rect">
            <a:avLst/>
          </a:prstGeom>
          <a:noFill/>
        </p:spPr>
      </p:pic>
      <p:pic>
        <p:nvPicPr>
          <p:cNvPr id="7" name="Picture 5" descr="C:\Users\User\Pictures\123269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65619">
            <a:off x="676781" y="4110068"/>
            <a:ext cx="2750395" cy="2200316"/>
          </a:xfrm>
          <a:prstGeom prst="rect">
            <a:avLst/>
          </a:prstGeom>
          <a:noFill/>
        </p:spPr>
      </p:pic>
      <p:pic>
        <p:nvPicPr>
          <p:cNvPr id="6147" name="Picture 3" descr="C:\Users\User\Pictures\дети\гномики\0_6beeb_cc1cf3f4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357562"/>
            <a:ext cx="2531434" cy="3190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r>
              <a:rPr lang="ru-RU" sz="2800" dirty="0"/>
              <a:t>Для изготовления панно приготовим лист картона. Оформим фон бумагой зеленого и синего цвета.</a:t>
            </a:r>
          </a:p>
        </p:txBody>
      </p:sp>
      <p:pic>
        <p:nvPicPr>
          <p:cNvPr id="4098" name="Picture 2" descr="C:\Users\User\Documents\Downloads\1430_220a59feb2e028c7160b6c524eb95c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90675" y="1624806"/>
            <a:ext cx="5962650" cy="447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C:\Users\User\Pictures\123269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297268">
            <a:off x="-126972" y="4476125"/>
            <a:ext cx="23812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rgbClr val="003300"/>
                </a:solidFill>
              </a:rPr>
              <a:t>ИЗГОТАВЛИВАЕМ  ДОМИК.</a:t>
            </a:r>
            <a:endParaRPr lang="ru-RU" i="1" u="sng" dirty="0">
              <a:solidFill>
                <a:srgbClr val="003300"/>
              </a:solidFill>
            </a:endParaRPr>
          </a:p>
        </p:txBody>
      </p:sp>
      <p:pic>
        <p:nvPicPr>
          <p:cNvPr id="1028" name="Picture 4" descr="C:\Users\User\Documents\Downloads\gnomiki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643050"/>
            <a:ext cx="4429156" cy="4703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4286248" cy="5869006"/>
          </a:xfrm>
        </p:spPr>
        <p:txBody>
          <a:bodyPr>
            <a:noAutofit/>
          </a:bodyPr>
          <a:lstStyle/>
          <a:p>
            <a:r>
              <a:rPr lang="ru-RU" sz="2800" dirty="0" smtClean="0"/>
              <a:t>1.Из </a:t>
            </a:r>
            <a:r>
              <a:rPr lang="ru-RU" sz="2800" dirty="0"/>
              <a:t>бумаги желтого цвета вырезаем силуэт домика высотой 14 см, шириной 10 см.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Теперь также из бумаги желтого цвета вырезаем полоски шириной 4 см. 9 полосок длиной 10 см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по одной полоске </a:t>
            </a:r>
            <a:r>
              <a:rPr lang="ru-RU" sz="2800" dirty="0" smtClean="0"/>
              <a:t>длиной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9 см,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8 </a:t>
            </a:r>
            <a:r>
              <a:rPr lang="ru-RU" sz="2800" dirty="0"/>
              <a:t>см, 7 см, 6 см, 5 см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4 см,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3 </a:t>
            </a:r>
            <a:r>
              <a:rPr lang="ru-RU" sz="2800" dirty="0"/>
              <a:t>см, 2 см, 1 см.</a:t>
            </a:r>
          </a:p>
        </p:txBody>
      </p:sp>
      <p:pic>
        <p:nvPicPr>
          <p:cNvPr id="5122" name="Picture 2" descr="C:\Users\User\Documents\Downloads\1430_791e0fe7dc20170dff7a48eab8f3bf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857232"/>
            <a:ext cx="4624399" cy="4691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5" descr="C:\Users\User\Pictures\123269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196163">
            <a:off x="3159553" y="4380785"/>
            <a:ext cx="2381250" cy="2053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2.Затем </a:t>
            </a:r>
            <a:r>
              <a:rPr lang="ru-RU" sz="2800" dirty="0"/>
              <a:t>с помощью карандаша сворачиваем трубочки - «бревнышки» для нашего домика и проклеиваем их с одного края.</a:t>
            </a:r>
          </a:p>
        </p:txBody>
      </p:sp>
      <p:pic>
        <p:nvPicPr>
          <p:cNvPr id="6146" name="Picture 2" descr="C:\Users\User\Documents\Downloads\1430_e59a994e9a7fc1cdc28e293a145fb9d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3929090" cy="2949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User\Documents\Downloads\1430_65e06a98af678099e88ec23e2535ae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86124"/>
            <a:ext cx="4123117" cy="3095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C:\Users\User\Pictures\123269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297268">
            <a:off x="87373" y="4691693"/>
            <a:ext cx="2381250" cy="1905000"/>
          </a:xfrm>
          <a:prstGeom prst="rect">
            <a:avLst/>
          </a:prstGeom>
          <a:noFill/>
        </p:spPr>
      </p:pic>
      <p:pic>
        <p:nvPicPr>
          <p:cNvPr id="7" name="Picture 5" descr="C:\Users\User\Pictures\123269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928652">
            <a:off x="873158" y="4476126"/>
            <a:ext cx="2381250" cy="1905000"/>
          </a:xfrm>
          <a:prstGeom prst="rect">
            <a:avLst/>
          </a:prstGeom>
          <a:noFill/>
        </p:spPr>
      </p:pic>
      <p:pic>
        <p:nvPicPr>
          <p:cNvPr id="8" name="Picture 5" descr="C:\Users\User\Pictures\123269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10807">
            <a:off x="1716610" y="4763892"/>
            <a:ext cx="23812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3. </a:t>
            </a:r>
            <a:r>
              <a:rPr lang="ru-RU" sz="2800" dirty="0"/>
              <a:t>Начинаем строить дом. Наносим клей на силуэт домика и накладываем трубочки снизу вверх, плотно приклеивая их друг к другу.</a:t>
            </a:r>
          </a:p>
        </p:txBody>
      </p:sp>
      <p:pic>
        <p:nvPicPr>
          <p:cNvPr id="7170" name="Picture 2" descr="C:\Users\User\Documents\Downloads\1430_5fb969520af99998af4beea22751e58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5962650" cy="447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C:\Users\User\Pictures\123269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742786">
            <a:off x="-244533" y="4419516"/>
            <a:ext cx="23812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Autofit/>
          </a:bodyPr>
          <a:lstStyle/>
          <a:p>
            <a:r>
              <a:rPr lang="ru-RU" sz="2800" dirty="0" smtClean="0"/>
              <a:t>4. </a:t>
            </a:r>
            <a:r>
              <a:rPr lang="ru-RU" sz="2800" dirty="0"/>
              <a:t>Оформляем крышу домика – вырезаем две полоски красного цвета шириной 1,5 см длиной 12 см. Сложим полосы пополам по долевой линии и приклеиваем по скату крыши. </a:t>
            </a:r>
          </a:p>
        </p:txBody>
      </p:sp>
      <p:pic>
        <p:nvPicPr>
          <p:cNvPr id="8194" name="Picture 2" descr="C:\Users\User\Documents\Downloads\1430_1e66fc33ee545929785b0e0d5f6fc3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00240"/>
            <a:ext cx="5962650" cy="447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C:\Users\User\Pictures\123269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657017">
            <a:off x="-198411" y="4476126"/>
            <a:ext cx="23812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404</Words>
  <Application>Microsoft Office PowerPoint</Application>
  <PresentationFormat>Экран (4:3)</PresentationFormat>
  <Paragraphs>33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Материалы и оборудование: цветная бумага, картон, бумажные салфетки, ножницы, циркуль, карандаш, клей ПВА, линейка.</vt:lpstr>
      <vt:lpstr> Для изготовления панно приготовим лист картона. Оформим фон бумагой зеленого и синего цвета.</vt:lpstr>
      <vt:lpstr>ИЗГОТАВЛИВАЕМ  ДОМИК.</vt:lpstr>
      <vt:lpstr>1.Из бумаги желтого цвета вырезаем силуэт домика высотой 14 см, шириной 10 см.  Теперь также из бумаги желтого цвета вырезаем полоски шириной 4 см. 9 полосок длиной 10 см,  по одной полоске длиной  9 см,  8 см, 7 см, 6 см, 5 см,  4 см,  3 см, 2 см, 1 см.</vt:lpstr>
      <vt:lpstr>2.Затем с помощью карандаша сворачиваем трубочки - «бревнышки» для нашего домика и проклеиваем их с одного края.</vt:lpstr>
      <vt:lpstr>3. Начинаем строить дом. Наносим клей на силуэт домика и накладываем трубочки снизу вверх, плотно приклеивая их друг к другу.</vt:lpstr>
      <vt:lpstr>4. Оформляем крышу домика – вырезаем две полоски красного цвета шириной 1,5 см длиной 12 см. Сложим полосы пополам по долевой линии и приклеиваем по скату крыши. </vt:lpstr>
      <vt:lpstr>5.Сделаем в нашем домике окна – вырезаем 3 прямоугольника красного цвета 3x2,5 см и три прямоугольника белого цвета 2x2,5см, наклеиваем белые на красные. Затем из тонких полосок делаем рамы. Приклеиваем окна на домик.  </vt:lpstr>
      <vt:lpstr>ИЗГОТАВЛИВАЕМ   ЁЛОЧКУ</vt:lpstr>
      <vt:lpstr>1.Для изготовления елки берем лист бумаги зеленого цвета, складываем вчетверо и еще пополам, рисуем контур елки, вырезаем.</vt:lpstr>
      <vt:lpstr>2.Разъединим елочки и склеим друг с другом только по месту сгиба. </vt:lpstr>
      <vt:lpstr>ИЗГОТАВЛИВАЕМ  СОЛНЫШКО</vt:lpstr>
      <vt:lpstr>1.Сделаем солнышко. Из бумаги желтого цвета вырезаем 2 круга диаметром 5 и 2,5 см и 1 круг красного цвета диаметром 3,5 см. Также вырезаем 8 лучиков – треугольников высотой 2,5 см.</vt:lpstr>
      <vt:lpstr> 3.Вот какое солнышко получится.</vt:lpstr>
      <vt:lpstr>ИЗГОТАВЛИВАЕМ  ОБЛАКА</vt:lpstr>
      <vt:lpstr>1.Делаем облака. Складываем салфетку белого цвета вчетверо и вырезаем овал. Затем по краям овала делаем ножницами надрезы.</vt:lpstr>
      <vt:lpstr>2.Склеиваем все слои салфетки по центру и распушим облака.</vt:lpstr>
      <vt:lpstr>ИЗГОТАВЛИВАЕМ   БАРАШКА</vt:lpstr>
      <vt:lpstr>1.Сейчас сделаем кудрявого барашка. Вырезаем из бумаги белого цвета голову, ножки, туловище и хвост.</vt:lpstr>
      <vt:lpstr>2.На голове рисуем ротик и глаз. Вырезаем прямоугольник 11 см x 3 см, делаем по обеим сторонам надрезы. </vt:lpstr>
      <vt:lpstr>3.Теперь с помощью стержня от ручки накручиваем каждую полоску и делаем кудряшки.</vt:lpstr>
      <vt:lpstr>4.Наклеиваем на туловище готовые кудряшки. Также оформляем голову.</vt:lpstr>
      <vt:lpstr>Приклеиваем готовые детали на картон.</vt:lpstr>
      <vt:lpstr>ИЗГОТАВЛИВАЕМ   ТРАВКУ</vt:lpstr>
      <vt:lpstr>1.Сделаем из зеленой бумаги травку. Произвольно вырезаем полоски бумаги. С одного края по всей длине делаем надрезы.</vt:lpstr>
      <vt:lpstr>2.Приклеиваем на картон и немного отгибаем надрезанный край.</vt:lpstr>
      <vt:lpstr>ИЗГОТАВЛИВАЕМ  ЦВЕТЫ</vt:lpstr>
      <vt:lpstr>1.Теперь сделаем цветочки. Из салфеток разного цвета скатываем небольшие комочки.</vt:lpstr>
      <vt:lpstr>2.Формируем из комочков цветы. Приклеиваем цветочки на травку. </vt:lpstr>
      <vt:lpstr> Поделка готова.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Катя</cp:lastModifiedBy>
  <cp:revision>25</cp:revision>
  <dcterms:created xsi:type="dcterms:W3CDTF">2016-07-22T16:53:06Z</dcterms:created>
  <dcterms:modified xsi:type="dcterms:W3CDTF">2020-10-28T04:56:27Z</dcterms:modified>
</cp:coreProperties>
</file>