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33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52" autoAdjust="0"/>
  </p:normalViewPr>
  <p:slideViewPr>
    <p:cSldViewPr>
      <p:cViewPr>
        <p:scale>
          <a:sx n="71" d="100"/>
          <a:sy n="71" d="100"/>
        </p:scale>
        <p:origin x="-13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4DFB5-ECBF-43B3-8E41-D1A9D8B90D8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4A147-B054-4747-B20A-4EED4625D0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7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4A147-B054-4747-B20A-4EED4625D02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91296-C031-416C-8108-BE33CB1522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30A1-7A98-410D-9E5B-1AF78C89D4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FAF67-40B3-4E39-8C9B-4E01830335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9B5D1-51AC-49A9-BA1B-43880915AD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F8317-4C48-4E85-9B40-C2508C440A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145AA-4681-44B5-B734-F9A92E78F7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40B3F-F499-44A0-A282-46C3520923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89756-3E3C-442B-B9A9-14772DC1C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7D2A6-62CA-4C31-8186-E09086DA45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5847D-9887-4123-AE01-72CCAD052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2FAB-675E-4739-A4DC-91B4028FF8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4E2A8C2-8F92-437D-9FBA-7A09E652E8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3314/iren-oreshnik.1c/0_2422d_a97eab2f_-2-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tranamasterov.ru/files/imagecache/orig_with_logo/i/IMG_194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stranamasterov.ru/files/imagecache/orig_with_logo/i/babochka_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ranamasterov.ru/files/imagecache/orig_with_logo/i/IMG_4528a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puzyriki.ru/d/56880/d/image_347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elena-kuzmina.ru/assets/images/new/lebjpg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b1.keep4u.ru/b/080829/99/99dc5d885296ba2c99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lena-kuzmina.ru/assets/images/new/yeljpg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5896" y="0"/>
            <a:ext cx="4415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Изонить</a:t>
            </a:r>
            <a:endParaRPr lang="ru-RU" sz="8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980728"/>
            <a:ext cx="6048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Оригинальный </a:t>
            </a:r>
            <a:r>
              <a:rPr lang="ru-RU" sz="3200" dirty="0"/>
              <a:t>вид декоративно-прикладного искусства, уходящий корнями к народным мастерам Англии.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6" name="Picture 27" descr="Картинка 33 из 2378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292417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3356992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Английские ткачи придумали особый способ переплетения ниток. Они вбивали в дощечки гвозди и в определенной последовательности натягивали на них нити. В результате получались ажурные кружевные изделия, которые использовались для украшения жилища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 настоящее </a:t>
            </a:r>
            <a:r>
              <a:rPr lang="ru-RU" sz="4000" dirty="0" smtClean="0"/>
              <a:t>время</a:t>
            </a:r>
          </a:p>
          <a:p>
            <a:r>
              <a:rPr lang="ru-RU" sz="4000" dirty="0" smtClean="0"/>
              <a:t>искусство </a:t>
            </a:r>
            <a:r>
              <a:rPr lang="ru-RU" sz="4000" dirty="0" err="1"/>
              <a:t>изонити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dirty="0" smtClean="0"/>
              <a:t>находит </a:t>
            </a:r>
            <a:r>
              <a:rPr lang="ru-RU" sz="4000" dirty="0"/>
              <a:t>широкое </a:t>
            </a:r>
            <a:endParaRPr lang="ru-RU" sz="4000" dirty="0" smtClean="0"/>
          </a:p>
          <a:p>
            <a:r>
              <a:rPr lang="ru-RU" sz="4000" dirty="0" smtClean="0"/>
              <a:t>применение </a:t>
            </a:r>
            <a:r>
              <a:rPr lang="ru-RU" sz="4000" dirty="0"/>
              <a:t>для </a:t>
            </a:r>
            <a:endParaRPr lang="ru-RU" sz="4000" dirty="0" smtClean="0"/>
          </a:p>
          <a:p>
            <a:r>
              <a:rPr lang="ru-RU" sz="4000" dirty="0" smtClean="0"/>
              <a:t>украшения изделий</a:t>
            </a:r>
          </a:p>
          <a:p>
            <a:r>
              <a:rPr lang="ru-RU" sz="4000" dirty="0" smtClean="0"/>
              <a:t>и </a:t>
            </a:r>
            <a:r>
              <a:rPr lang="ru-RU" sz="4000" dirty="0"/>
              <a:t>предметов быта, </a:t>
            </a:r>
            <a:endParaRPr lang="ru-RU" sz="4000" dirty="0" smtClean="0"/>
          </a:p>
          <a:p>
            <a:r>
              <a:rPr lang="ru-RU" sz="4000" dirty="0" smtClean="0"/>
              <a:t>для </a:t>
            </a:r>
            <a:r>
              <a:rPr lang="ru-RU" sz="4000" dirty="0"/>
              <a:t>оформления интерьера, для </a:t>
            </a:r>
            <a:endParaRPr lang="ru-RU" sz="4000" dirty="0" smtClean="0"/>
          </a:p>
          <a:p>
            <a:pPr algn="ctr"/>
            <a:r>
              <a:rPr lang="ru-RU" sz="4000" dirty="0" smtClean="0"/>
              <a:t>выполнения </a:t>
            </a:r>
            <a:r>
              <a:rPr lang="ru-RU" sz="4000" dirty="0"/>
              <a:t>подарков и сувениров.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Picture 53" descr="Картинка 58 из 1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-1"/>
            <a:ext cx="4139952" cy="3711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Картинка 81 из 2379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bright="40000" contrast="20000"/>
          </a:blip>
          <a:srcRect/>
          <a:stretch>
            <a:fillRect/>
          </a:stretch>
        </p:blipFill>
        <p:spPr bwMode="auto">
          <a:xfrm>
            <a:off x="0" y="0"/>
            <a:ext cx="4125907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5" descr="Картинка 105 из 2379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lum bright="20000" contrast="20000"/>
          </a:blip>
          <a:srcRect/>
          <a:stretch>
            <a:fillRect/>
          </a:stretch>
        </p:blipFill>
        <p:spPr bwMode="auto">
          <a:xfrm>
            <a:off x="0" y="3140968"/>
            <a:ext cx="4228125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3" descr="Картинка 99 из 2379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lum bright="10000" contrast="10000"/>
          </a:blip>
          <a:srcRect/>
          <a:stretch>
            <a:fillRect/>
          </a:stretch>
        </p:blipFill>
        <p:spPr bwMode="auto">
          <a:xfrm>
            <a:off x="4283968" y="376304"/>
            <a:ext cx="4464496" cy="591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0"/>
            <a:ext cx="4283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Инструменты   </a:t>
            </a:r>
          </a:p>
          <a:p>
            <a:pPr algn="ctr"/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</a:t>
            </a:r>
          </a:p>
          <a:p>
            <a:pPr algn="ctr"/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работы</a:t>
            </a:r>
            <a:r>
              <a:rPr lang="ru-RU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br>
              <a:rPr lang="ru-RU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1" descr="Картинка 185 из 238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bright="30000" contrast="20000"/>
          </a:blip>
          <a:srcRect/>
          <a:stretch>
            <a:fillRect/>
          </a:stretch>
        </p:blipFill>
        <p:spPr bwMode="auto">
          <a:xfrm>
            <a:off x="0" y="0"/>
            <a:ext cx="5076825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4221088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* нити различного цвета (швейные, мулине, ирис)</a:t>
            </a:r>
            <a:br>
              <a:rPr lang="ru-RU" sz="4800" b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b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* циркуль,  линейка, карандаш</a:t>
            </a:r>
            <a:endParaRPr lang="ru-RU" sz="4800" b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844824"/>
            <a:ext cx="296696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0" dirty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4800" b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артон</a:t>
            </a:r>
          </a:p>
          <a:p>
            <a:pPr>
              <a:buFont typeface="Arial" pitchFamily="34" charset="0"/>
              <a:buChar char="•"/>
            </a:pPr>
            <a:r>
              <a:rPr lang="ru-RU" sz="4800" b="0" dirty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4800" b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ожницы</a:t>
            </a:r>
          </a:p>
          <a:p>
            <a:pPr>
              <a:buFont typeface="Arial" pitchFamily="34" charset="0"/>
              <a:buChar char="•"/>
            </a:pPr>
            <a:r>
              <a:rPr lang="ru-RU" sz="4800" b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игла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2699792" y="0"/>
            <a:ext cx="62648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Times New Roman" pitchFamily="18" charset="0"/>
              </a:rPr>
              <a:t>Заполнение угла</a:t>
            </a:r>
            <a:endParaRPr kumimoji="0" lang="ru-RU" sz="6600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3240" y="764704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1.Начертите на изнаночной стороне картона любой угол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7884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2. Разделите </a:t>
            </a:r>
          </a:p>
          <a:p>
            <a:r>
              <a:rPr lang="ru-RU" sz="3200" dirty="0" smtClean="0"/>
              <a:t>    каждую </a:t>
            </a:r>
          </a:p>
          <a:p>
            <a:r>
              <a:rPr lang="ru-RU" sz="3200" dirty="0" smtClean="0"/>
              <a:t>сторону угла на </a:t>
            </a:r>
            <a:r>
              <a:rPr lang="ru-RU" sz="3200" dirty="0"/>
              <a:t>12 </a:t>
            </a:r>
            <a:r>
              <a:rPr lang="ru-RU" sz="3200" dirty="0" smtClean="0"/>
              <a:t> равных </a:t>
            </a:r>
            <a:r>
              <a:rPr lang="ru-RU" sz="3200" dirty="0"/>
              <a:t>частей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44522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3.Пронумеруйте полученные </a:t>
            </a:r>
            <a:r>
              <a:rPr lang="ru-RU" sz="3200" dirty="0"/>
              <a:t>точки, </a:t>
            </a:r>
            <a:r>
              <a:rPr lang="ru-RU" sz="3200" dirty="0" err="1" smtClean="0"/>
              <a:t>начи-ная</a:t>
            </a:r>
            <a:r>
              <a:rPr lang="ru-RU" sz="3200" dirty="0" smtClean="0"/>
              <a:t> </a:t>
            </a:r>
            <a:r>
              <a:rPr lang="ru-RU" sz="3200" dirty="0"/>
              <a:t>от вершины. Вершину угла </a:t>
            </a:r>
            <a:r>
              <a:rPr lang="ru-RU" sz="3200" dirty="0" smtClean="0"/>
              <a:t>обозначить </a:t>
            </a:r>
          </a:p>
          <a:p>
            <a:pPr algn="ctr"/>
            <a:r>
              <a:rPr lang="ru-RU" sz="3200" dirty="0" smtClean="0"/>
              <a:t>точкой "О".</a:t>
            </a:r>
          </a:p>
        </p:txBody>
      </p:sp>
      <p:pic>
        <p:nvPicPr>
          <p:cNvPr id="9" name="Picture 31" descr="Картинка 94 из 2379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2667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 bwMode="auto">
          <a:xfrm>
            <a:off x="2771800" y="1772816"/>
            <a:ext cx="6120680" cy="30243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flipH="1">
            <a:off x="3131840" y="1988840"/>
            <a:ext cx="4752528" cy="252028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flipH="1">
            <a:off x="3131840" y="4365104"/>
            <a:ext cx="5544616" cy="152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3347864" y="4149080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3707904" y="4005064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4067944" y="3789040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4427984" y="3645024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4788024" y="3429000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5148064" y="321297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5508104" y="3068960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5868144" y="285293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6156176" y="2708920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6516216" y="24928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6948264" y="2276872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7308304" y="2060848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Овал 31"/>
          <p:cNvSpPr/>
          <p:nvPr/>
        </p:nvSpPr>
        <p:spPr bwMode="auto">
          <a:xfrm>
            <a:off x="3347864" y="4437112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3779912" y="4365104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4139952" y="4365104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Овал 34"/>
          <p:cNvSpPr/>
          <p:nvPr/>
        </p:nvSpPr>
        <p:spPr bwMode="auto">
          <a:xfrm>
            <a:off x="4572000" y="4365104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Овал 35"/>
          <p:cNvSpPr/>
          <p:nvPr/>
        </p:nvSpPr>
        <p:spPr bwMode="auto">
          <a:xfrm>
            <a:off x="5004048" y="4365104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5436096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Овал 37"/>
          <p:cNvSpPr/>
          <p:nvPr/>
        </p:nvSpPr>
        <p:spPr bwMode="auto">
          <a:xfrm>
            <a:off x="5868144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Овал 38"/>
          <p:cNvSpPr/>
          <p:nvPr/>
        </p:nvSpPr>
        <p:spPr bwMode="auto">
          <a:xfrm>
            <a:off x="6300192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Овал 39"/>
          <p:cNvSpPr/>
          <p:nvPr/>
        </p:nvSpPr>
        <p:spPr bwMode="auto">
          <a:xfrm>
            <a:off x="6732240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7092280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Овал 41"/>
          <p:cNvSpPr/>
          <p:nvPr/>
        </p:nvSpPr>
        <p:spPr bwMode="auto">
          <a:xfrm>
            <a:off x="7524328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7884368" y="4293096"/>
            <a:ext cx="252000" cy="252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31840" y="342900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63888" y="3284984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23928" y="306896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83968" y="2924944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44008" y="278092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4048" y="2636912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92080" y="2492896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52120" y="2276872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8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012160" y="2132856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9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186379" y="1988840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33655" y="1700808"/>
            <a:ext cx="6094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978467" y="1556792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884368" y="450912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24328" y="450912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092280" y="450912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732240" y="450912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300192" y="450912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868144" y="450912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36096" y="458112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44008" y="458112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dirty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9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067944" y="4581128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635896" y="4581128"/>
            <a:ext cx="6094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131840" y="4581128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483768" y="4077072"/>
            <a:ext cx="655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6600" b="0" cap="none" spc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004048" y="458112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8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0" name="Прямая со стрелкой 69"/>
          <p:cNvCxnSpPr/>
          <p:nvPr/>
        </p:nvCxnSpPr>
        <p:spPr bwMode="auto">
          <a:xfrm flipV="1">
            <a:off x="2987824" y="2132856"/>
            <a:ext cx="2232248" cy="122413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Прямая со стрелкой 71"/>
          <p:cNvCxnSpPr/>
          <p:nvPr/>
        </p:nvCxnSpPr>
        <p:spPr bwMode="auto">
          <a:xfrm flipH="1">
            <a:off x="5364088" y="4077072"/>
            <a:ext cx="2952328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5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000"/>
                            </p:stCondLst>
                            <p:childTnLst>
                              <p:par>
                                <p:cTn id="1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500"/>
                            </p:stCondLst>
                            <p:childTnLst>
                              <p:par>
                                <p:cTn id="1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0"/>
                            </p:stCondLst>
                            <p:childTnLst>
                              <p:par>
                                <p:cTn id="1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"/>
                            </p:stCondLst>
                            <p:childTnLst>
                              <p:par>
                                <p:cTn id="2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500"/>
                            </p:stCondLst>
                            <p:childTnLst>
                              <p:par>
                                <p:cTn id="2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000"/>
                            </p:stCondLst>
                            <p:childTnLst>
                              <p:par>
                                <p:cTn id="2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500"/>
                            </p:stCondLst>
                            <p:childTnLst>
                              <p:par>
                                <p:cTn id="2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4000"/>
                            </p:stCondLst>
                            <p:childTnLst>
                              <p:par>
                                <p:cTn id="2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500"/>
                            </p:stCondLst>
                            <p:childTnLst>
                              <p:par>
                                <p:cTn id="2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0"/>
                            </p:stCondLst>
                            <p:childTnLst>
                              <p:par>
                                <p:cTn id="2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500"/>
                            </p:stCondLst>
                            <p:childTnLst>
                              <p:par>
                                <p:cTn id="2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7" grpId="0"/>
      <p:bldP spid="68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4. Сделайте </a:t>
            </a:r>
            <a:r>
              <a:rPr lang="ru-RU" sz="3200" dirty="0"/>
              <a:t>иглой </a:t>
            </a:r>
            <a:r>
              <a:rPr lang="ru-RU" sz="3200" dirty="0" smtClean="0"/>
              <a:t>проколы </a:t>
            </a:r>
            <a:r>
              <a:rPr lang="ru-RU" sz="3200" dirty="0"/>
              <a:t>во всех точках, кроме вершины ("О</a:t>
            </a:r>
            <a:r>
              <a:rPr lang="ru-RU" sz="3200" dirty="0" smtClean="0"/>
              <a:t>")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80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5.Вденьте  </a:t>
            </a:r>
            <a:r>
              <a:rPr lang="ru-RU" sz="3200" dirty="0"/>
              <a:t>нить в </a:t>
            </a:r>
            <a:r>
              <a:rPr lang="ru-RU" sz="3200" dirty="0" smtClean="0"/>
              <a:t>иглу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8478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6.Заполните  угол  </a:t>
            </a:r>
            <a:r>
              <a:rPr lang="ru-RU" sz="3200" dirty="0"/>
              <a:t>по </a:t>
            </a:r>
            <a:r>
              <a:rPr lang="ru-RU" sz="3200" dirty="0" smtClean="0"/>
              <a:t>схеме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67544" y="2060848"/>
            <a:ext cx="7056784" cy="396044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 flipH="1">
            <a:off x="755576" y="2204864"/>
            <a:ext cx="5040560" cy="3312368"/>
          </a:xfrm>
          <a:prstGeom prst="line">
            <a:avLst/>
          </a:prstGeom>
          <a:solidFill>
            <a:schemeClr val="accent1"/>
          </a:solidFill>
          <a:ln w="825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flipH="1">
            <a:off x="755576" y="5517232"/>
            <a:ext cx="63367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43" descr="Картинка 4 из 16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9704" y="5273824"/>
            <a:ext cx="2664296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Овал 28"/>
          <p:cNvSpPr/>
          <p:nvPr/>
        </p:nvSpPr>
        <p:spPr bwMode="auto">
          <a:xfrm>
            <a:off x="1043608" y="5157192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1403648" y="4941168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4499992" y="292494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Овал 31"/>
          <p:cNvSpPr/>
          <p:nvPr/>
        </p:nvSpPr>
        <p:spPr bwMode="auto">
          <a:xfrm>
            <a:off x="4860032" y="2708920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5220072" y="2420888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1115616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Овал 34"/>
          <p:cNvSpPr/>
          <p:nvPr/>
        </p:nvSpPr>
        <p:spPr bwMode="auto">
          <a:xfrm>
            <a:off x="1475656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Овал 35"/>
          <p:cNvSpPr/>
          <p:nvPr/>
        </p:nvSpPr>
        <p:spPr bwMode="auto">
          <a:xfrm>
            <a:off x="1907704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4067944" y="3140968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Овал 37"/>
          <p:cNvSpPr/>
          <p:nvPr/>
        </p:nvSpPr>
        <p:spPr bwMode="auto">
          <a:xfrm>
            <a:off x="3635896" y="3429000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Овал 38"/>
          <p:cNvSpPr/>
          <p:nvPr/>
        </p:nvSpPr>
        <p:spPr bwMode="auto">
          <a:xfrm>
            <a:off x="3275856" y="36450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Овал 39"/>
          <p:cNvSpPr/>
          <p:nvPr/>
        </p:nvSpPr>
        <p:spPr bwMode="auto">
          <a:xfrm>
            <a:off x="2915816" y="3933056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2555776" y="4221088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Овал 41"/>
          <p:cNvSpPr/>
          <p:nvPr/>
        </p:nvSpPr>
        <p:spPr bwMode="auto">
          <a:xfrm>
            <a:off x="2123728" y="4437112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1763688" y="472514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Овал 43"/>
          <p:cNvSpPr/>
          <p:nvPr/>
        </p:nvSpPr>
        <p:spPr bwMode="auto">
          <a:xfrm>
            <a:off x="4716016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Овал 44"/>
          <p:cNvSpPr/>
          <p:nvPr/>
        </p:nvSpPr>
        <p:spPr bwMode="auto">
          <a:xfrm>
            <a:off x="4211960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707904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Овал 46"/>
          <p:cNvSpPr/>
          <p:nvPr/>
        </p:nvSpPr>
        <p:spPr bwMode="auto">
          <a:xfrm>
            <a:off x="3275856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Овал 47"/>
          <p:cNvSpPr/>
          <p:nvPr/>
        </p:nvSpPr>
        <p:spPr bwMode="auto">
          <a:xfrm>
            <a:off x="2771800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Овал 48"/>
          <p:cNvSpPr/>
          <p:nvPr/>
        </p:nvSpPr>
        <p:spPr bwMode="auto">
          <a:xfrm>
            <a:off x="2339752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Овал 49"/>
          <p:cNvSpPr/>
          <p:nvPr/>
        </p:nvSpPr>
        <p:spPr bwMode="auto">
          <a:xfrm>
            <a:off x="6012160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5580112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Овал 51"/>
          <p:cNvSpPr/>
          <p:nvPr/>
        </p:nvSpPr>
        <p:spPr bwMode="auto">
          <a:xfrm>
            <a:off x="5148064" y="5445224"/>
            <a:ext cx="180000" cy="1800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5576" y="4725144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43608" y="4437112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779912" y="2636912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9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47864" y="2924944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8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15816" y="314096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7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55776" y="350100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195736" y="3717032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35696" y="3933056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03648" y="4221088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401407" y="2204864"/>
            <a:ext cx="6094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26139" y="2492896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818227" y="1988840"/>
            <a:ext cx="6399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55576" y="5589240"/>
            <a:ext cx="5976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1  2  3  4  5  6  7  8  9 10 11 12</a:t>
            </a:r>
            <a:endParaRPr lang="ru-RU" sz="3200" b="0" cap="none" spc="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0" name="Прямая соединительная линия 69"/>
          <p:cNvCxnSpPr>
            <a:endCxn id="34" idx="7"/>
          </p:cNvCxnSpPr>
          <p:nvPr/>
        </p:nvCxnSpPr>
        <p:spPr bwMode="auto">
          <a:xfrm flipH="1">
            <a:off x="1269256" y="2564904"/>
            <a:ext cx="4022824" cy="290668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Прямая соединительная линия 74"/>
          <p:cNvCxnSpPr/>
          <p:nvPr/>
        </p:nvCxnSpPr>
        <p:spPr bwMode="auto">
          <a:xfrm flipH="1">
            <a:off x="1619672" y="2780928"/>
            <a:ext cx="3312368" cy="27626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Прямая соединительная линия 76"/>
          <p:cNvCxnSpPr/>
          <p:nvPr/>
        </p:nvCxnSpPr>
        <p:spPr bwMode="auto">
          <a:xfrm flipH="1">
            <a:off x="1979712" y="3068960"/>
            <a:ext cx="2592288" cy="247463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Прямая соединительная линия 80"/>
          <p:cNvCxnSpPr>
            <a:stCxn id="37" idx="4"/>
          </p:cNvCxnSpPr>
          <p:nvPr/>
        </p:nvCxnSpPr>
        <p:spPr bwMode="auto">
          <a:xfrm flipH="1">
            <a:off x="2411760" y="3320968"/>
            <a:ext cx="1746184" cy="222262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Прямая соединительная линия 82"/>
          <p:cNvCxnSpPr>
            <a:stCxn id="38" idx="4"/>
          </p:cNvCxnSpPr>
          <p:nvPr/>
        </p:nvCxnSpPr>
        <p:spPr bwMode="auto">
          <a:xfrm flipH="1">
            <a:off x="2843808" y="3609000"/>
            <a:ext cx="882088" cy="193459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Прямая соединительная линия 84"/>
          <p:cNvCxnSpPr>
            <a:stCxn id="39" idx="4"/>
          </p:cNvCxnSpPr>
          <p:nvPr/>
        </p:nvCxnSpPr>
        <p:spPr bwMode="auto">
          <a:xfrm flipH="1">
            <a:off x="3347864" y="3825024"/>
            <a:ext cx="17992" cy="171856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Прямая соединительная линия 86"/>
          <p:cNvCxnSpPr>
            <a:stCxn id="40" idx="4"/>
          </p:cNvCxnSpPr>
          <p:nvPr/>
        </p:nvCxnSpPr>
        <p:spPr bwMode="auto">
          <a:xfrm>
            <a:off x="3005816" y="4113056"/>
            <a:ext cx="774096" cy="14305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Прямая соединительная линия 88"/>
          <p:cNvCxnSpPr/>
          <p:nvPr/>
        </p:nvCxnSpPr>
        <p:spPr bwMode="auto">
          <a:xfrm>
            <a:off x="2627784" y="4293096"/>
            <a:ext cx="1656184" cy="12504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Прямая соединительная линия 90"/>
          <p:cNvCxnSpPr>
            <a:stCxn id="42" idx="5"/>
            <a:endCxn id="44" idx="0"/>
          </p:cNvCxnSpPr>
          <p:nvPr/>
        </p:nvCxnSpPr>
        <p:spPr bwMode="auto">
          <a:xfrm>
            <a:off x="2277368" y="4590752"/>
            <a:ext cx="2528648" cy="85447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Прямая соединительная линия 92"/>
          <p:cNvCxnSpPr>
            <a:stCxn id="43" idx="6"/>
          </p:cNvCxnSpPr>
          <p:nvPr/>
        </p:nvCxnSpPr>
        <p:spPr bwMode="auto">
          <a:xfrm>
            <a:off x="1943688" y="4815144"/>
            <a:ext cx="3276384" cy="72844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Прямая соединительная линия 95"/>
          <p:cNvCxnSpPr>
            <a:stCxn id="30" idx="5"/>
          </p:cNvCxnSpPr>
          <p:nvPr/>
        </p:nvCxnSpPr>
        <p:spPr bwMode="auto">
          <a:xfrm>
            <a:off x="1557288" y="5094808"/>
            <a:ext cx="4094832" cy="4487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Прямая соединительная линия 98"/>
          <p:cNvCxnSpPr/>
          <p:nvPr/>
        </p:nvCxnSpPr>
        <p:spPr bwMode="auto">
          <a:xfrm>
            <a:off x="1187624" y="5301208"/>
            <a:ext cx="4896544" cy="2423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Прямоугольник 101"/>
          <p:cNvSpPr/>
          <p:nvPr/>
        </p:nvSpPr>
        <p:spPr>
          <a:xfrm>
            <a:off x="323528" y="5229200"/>
            <a:ext cx="655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endParaRPr lang="ru-RU" sz="6600" b="0" cap="none" spc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088">
  <a:themeElements>
    <a:clrScheme name="Тема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0088</Template>
  <TotalTime>314</TotalTime>
  <Words>200</Words>
  <Application>Microsoft Office PowerPoint</Application>
  <PresentationFormat>Экран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0088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Катя</cp:lastModifiedBy>
  <cp:revision>52</cp:revision>
  <dcterms:created xsi:type="dcterms:W3CDTF">2012-03-03T13:45:14Z</dcterms:created>
  <dcterms:modified xsi:type="dcterms:W3CDTF">2020-10-28T04:46:20Z</dcterms:modified>
</cp:coreProperties>
</file>