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Снежинка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862" y="2371725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1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9118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ДЛЯ ИЗГОТОВЛЕНИЯ СНЕЖИНКИ НАМ ПОНАДОБЯТСЯ СЛЕДУЮЩИЕ МАТЕРИАЛЫ: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2024834"/>
            <a:ext cx="7498080" cy="4800600"/>
          </a:xfrm>
        </p:spPr>
        <p:txBody>
          <a:bodyPr/>
          <a:lstStyle/>
          <a:p>
            <a:r>
              <a:rPr lang="ru-RU" dirty="0"/>
              <a:t>- НОЖНИЦЫ;</a:t>
            </a:r>
          </a:p>
          <a:p>
            <a:r>
              <a:rPr lang="ru-RU" dirty="0"/>
              <a:t>- КЛЕЙ ПВА;</a:t>
            </a:r>
          </a:p>
          <a:p>
            <a:r>
              <a:rPr lang="ru-RU" dirty="0"/>
              <a:t>- НИТКИ;</a:t>
            </a:r>
          </a:p>
          <a:p>
            <a:r>
              <a:rPr lang="ru-RU" dirty="0"/>
              <a:t>- КИСТЬ;</a:t>
            </a:r>
          </a:p>
          <a:p>
            <a:r>
              <a:rPr lang="ru-RU" dirty="0"/>
              <a:t>- БУЛАВКИ;</a:t>
            </a:r>
          </a:p>
          <a:p>
            <a:r>
              <a:rPr lang="ru-RU" dirty="0"/>
              <a:t>- ФАЙЛ.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1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476672"/>
            <a:ext cx="7498080" cy="1143000"/>
          </a:xfrm>
        </p:spPr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98884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1.Берем </a:t>
            </a:r>
            <a:r>
              <a:rPr lang="ru-RU" dirty="0"/>
              <a:t>заготовку с булавками. Вокруг первой булавки несколько раз закручиваем нить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30" y="3573016"/>
            <a:ext cx="3781367" cy="283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5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375825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2.Далее </a:t>
            </a:r>
            <a:r>
              <a:rPr lang="ru-RU" dirty="0"/>
              <a:t>работаем по схеме.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0327"/>
            <a:ext cx="336037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68" y="1155689"/>
            <a:ext cx="341851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K:\папка РАБОЧИЙ СТОЛ\100NIKON\DSCN01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3" y="3823531"/>
            <a:ext cx="3311195" cy="24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K:\папка РАБОЧИЙ СТОЛ\100NIKON\DSCN0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06" y="3823531"/>
            <a:ext cx="3365843" cy="25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464553" cy="26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72" y="836712"/>
            <a:ext cx="3471399" cy="26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40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3. Готовую снежинку при помощи кисточки покрываем клеем </a:t>
            </a:r>
            <a:r>
              <a:rPr lang="ru-RU" dirty="0" smtClean="0"/>
              <a:t>ПВА. Оставляем </a:t>
            </a:r>
            <a:r>
              <a:rPr lang="ru-RU" dirty="0"/>
              <a:t>высыхать.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963725" cy="297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3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4. Когда работа подсохнет - аккуратно вынимаем булавки и снимаем с заготовки снежинку. Теперь можно ими украсить весь дом.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35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ТВОРИТЕ!</a:t>
            </a:r>
          </a:p>
          <a:p>
            <a:pPr marL="82296" indent="0" algn="ctr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ПОЛУЧАЙТЕ НАСЛАЖДЕНИ ОТ СВОЕГО ТВОРЧЕСТВА!</a:t>
            </a:r>
          </a:p>
          <a:p>
            <a:pPr marL="82296" indent="0" algn="ctr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ПУСТЬ ВАМ ВСЕГДА СОПУТСТВУЕТ УДАЧА!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053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99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Снежинка</vt:lpstr>
      <vt:lpstr>ДЛЯ ИЗГОТОВЛЕНИЯ СНЕЖИНКИ НАМ ПОНАДОБЯТСЯ СЛЕДУЮЩИЕ МАТЕРИАЛЫ:</vt:lpstr>
      <vt:lpstr>План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Снежинка</dc:title>
  <dc:creator>Катя</dc:creator>
  <cp:lastModifiedBy>Катя</cp:lastModifiedBy>
  <cp:revision>2</cp:revision>
  <dcterms:created xsi:type="dcterms:W3CDTF">2020-10-28T06:01:33Z</dcterms:created>
  <dcterms:modified xsi:type="dcterms:W3CDTF">2020-10-28T06:12:03Z</dcterms:modified>
</cp:coreProperties>
</file>