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44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3967163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4152804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20738" y="0"/>
            <a:ext cx="5610226" cy="4208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B69E7-9CA6-4AED-9556-4052595AD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5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5C47-C0F1-4E9A-87F8-A860134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1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6B86-8C11-4B9C-9C31-363D8DBC8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86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00E1-C9D4-4E13-A185-A1B8CE055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7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B3AD0-1D7D-4E2E-BFD7-2F449B76A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86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E347-434B-4C5C-8730-E4C7B9183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5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3713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614E8-BACE-46D6-9FFB-744EE5E23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43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566F0-6F9B-40A4-BEA8-56EEB87FC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78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4968C-0501-471F-9F05-96C3A693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0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31D-90B3-4ECE-8D5E-D959BD375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08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83696-CED2-4E91-86A9-3872C5206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7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4F07-2E55-41DE-9A3D-3B9BD719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81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CFF6-3321-46A7-908E-ABE3C391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51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A98E5-F3BC-4F56-A030-A17037D7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03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2500" y="0"/>
            <a:ext cx="2271713" cy="6751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7363" y="0"/>
            <a:ext cx="6662737" cy="6751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88EF-869D-40DD-A62B-F3EA31441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0FFA-3294-4AA3-A838-59E62FE80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EAA7A-7836-4F57-AD86-73AA83EE1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2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DD251-BDF8-45A5-8336-53C342533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6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11F2-B362-4D6D-B23B-34D931238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5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89BD-36F9-4BB9-B43D-33A5F1E93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8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EA4B-27BC-4D7D-9D75-4AC0F3FB3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7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8531-F4C3-41C2-BA5C-3DDC41252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4CA5E20-74CE-4235-A832-06E9D99E2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92075" y="-101600"/>
            <a:ext cx="3054350" cy="7659688"/>
            <a:chOff x="-58" y="-64"/>
            <a:chExt cx="1924" cy="4825"/>
          </a:xfrm>
        </p:grpSpPr>
        <p:sp>
          <p:nvSpPr>
            <p:cNvPr id="2056" name="Freeform 2"/>
            <p:cNvSpPr>
              <a:spLocks noChangeArrowheads="1"/>
            </p:cNvSpPr>
            <p:nvPr/>
          </p:nvSpPr>
          <p:spPr bwMode="auto">
            <a:xfrm>
              <a:off x="-3" y="3597"/>
              <a:ext cx="520" cy="884"/>
            </a:xfrm>
            <a:custGeom>
              <a:avLst/>
              <a:gdLst>
                <a:gd name="T0" fmla="*/ 6 w 472"/>
                <a:gd name="T1" fmla="*/ 35 h 802"/>
                <a:gd name="T2" fmla="*/ 208 w 472"/>
                <a:gd name="T3" fmla="*/ 29 h 802"/>
                <a:gd name="T4" fmla="*/ 340 w 472"/>
                <a:gd name="T5" fmla="*/ 73 h 802"/>
                <a:gd name="T6" fmla="*/ 393 w 472"/>
                <a:gd name="T7" fmla="*/ 108 h 802"/>
                <a:gd name="T8" fmla="*/ 455 w 472"/>
                <a:gd name="T9" fmla="*/ 179 h 802"/>
                <a:gd name="T10" fmla="*/ 481 w 472"/>
                <a:gd name="T11" fmla="*/ 276 h 802"/>
                <a:gd name="T12" fmla="*/ 437 w 472"/>
                <a:gd name="T13" fmla="*/ 584 h 802"/>
                <a:gd name="T14" fmla="*/ 376 w 472"/>
                <a:gd name="T15" fmla="*/ 699 h 802"/>
                <a:gd name="T16" fmla="*/ 191 w 472"/>
                <a:gd name="T17" fmla="*/ 787 h 802"/>
                <a:gd name="T18" fmla="*/ 85 w 472"/>
                <a:gd name="T19" fmla="*/ 805 h 802"/>
                <a:gd name="T20" fmla="*/ 76 w 472"/>
                <a:gd name="T21" fmla="*/ 884 h 802"/>
                <a:gd name="T22" fmla="*/ 8 w 472"/>
                <a:gd name="T23" fmla="*/ 869 h 802"/>
                <a:gd name="T24" fmla="*/ 6 w 472"/>
                <a:gd name="T25" fmla="*/ 828 h 802"/>
                <a:gd name="T26" fmla="*/ 41 w 472"/>
                <a:gd name="T27" fmla="*/ 796 h 802"/>
                <a:gd name="T28" fmla="*/ 6 w 472"/>
                <a:gd name="T29" fmla="*/ 739 h 802"/>
                <a:gd name="T30" fmla="*/ 6 w 472"/>
                <a:gd name="T31" fmla="*/ 35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FFFF9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57" name="Group 3"/>
            <p:cNvGrpSpPr>
              <a:grpSpLocks/>
            </p:cNvGrpSpPr>
            <p:nvPr/>
          </p:nvGrpSpPr>
          <p:grpSpPr bwMode="auto">
            <a:xfrm>
              <a:off x="11" y="2772"/>
              <a:ext cx="695" cy="419"/>
              <a:chOff x="11" y="2772"/>
              <a:chExt cx="695" cy="419"/>
            </a:xfrm>
          </p:grpSpPr>
          <p:sp>
            <p:nvSpPr>
              <p:cNvPr id="2" name="Freeform 4"/>
              <p:cNvSpPr>
                <a:spLocks noChangeArrowheads="1"/>
              </p:cNvSpPr>
              <p:nvPr/>
            </p:nvSpPr>
            <p:spPr bwMode="auto">
              <a:xfrm rot="14940000" flipH="1">
                <a:off x="78" y="2762"/>
                <a:ext cx="127" cy="227"/>
              </a:xfrm>
              <a:custGeom>
                <a:avLst/>
                <a:gdLst>
                  <a:gd name="T0" fmla="*/ 127 w 83"/>
                  <a:gd name="T1" fmla="*/ 54 h 117"/>
                  <a:gd name="T2" fmla="*/ 41 w 83"/>
                  <a:gd name="T3" fmla="*/ 0 h 117"/>
                  <a:gd name="T4" fmla="*/ 0 w 83"/>
                  <a:gd name="T5" fmla="*/ 227 h 117"/>
                  <a:gd name="T6" fmla="*/ 127 w 83"/>
                  <a:gd name="T7" fmla="*/ 5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" name="Freeform 5"/>
              <p:cNvSpPr>
                <a:spLocks noChangeArrowheads="1"/>
              </p:cNvSpPr>
              <p:nvPr/>
            </p:nvSpPr>
            <p:spPr bwMode="auto">
              <a:xfrm rot="14940000" flipH="1">
                <a:off x="197" y="2964"/>
                <a:ext cx="217" cy="189"/>
              </a:xfrm>
              <a:custGeom>
                <a:avLst/>
                <a:gdLst>
                  <a:gd name="T0" fmla="*/ 0 w 140"/>
                  <a:gd name="T1" fmla="*/ 189 h 98"/>
                  <a:gd name="T2" fmla="*/ 183 w 140"/>
                  <a:gd name="T3" fmla="*/ 0 h 98"/>
                  <a:gd name="T4" fmla="*/ 217 w 140"/>
                  <a:gd name="T5" fmla="*/ 95 h 98"/>
                  <a:gd name="T6" fmla="*/ 0 w 140"/>
                  <a:gd name="T7" fmla="*/ 18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7" name="Freeform 6"/>
              <p:cNvSpPr>
                <a:spLocks noChangeArrowheads="1"/>
              </p:cNvSpPr>
              <p:nvPr/>
            </p:nvSpPr>
            <p:spPr bwMode="auto">
              <a:xfrm rot="14940000" flipH="1">
                <a:off x="509" y="2847"/>
                <a:ext cx="227" cy="96"/>
              </a:xfrm>
              <a:custGeom>
                <a:avLst/>
                <a:gdLst>
                  <a:gd name="T0" fmla="*/ 0 w 145"/>
                  <a:gd name="T1" fmla="*/ 14 h 49"/>
                  <a:gd name="T2" fmla="*/ 227 w 145"/>
                  <a:gd name="T3" fmla="*/ 0 h 49"/>
                  <a:gd name="T4" fmla="*/ 205 w 145"/>
                  <a:gd name="T5" fmla="*/ 96 h 49"/>
                  <a:gd name="T6" fmla="*/ 0 w 145"/>
                  <a:gd name="T7" fmla="*/ 1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58" name="Freeform 7"/>
            <p:cNvSpPr>
              <a:spLocks noChangeArrowheads="1"/>
            </p:cNvSpPr>
            <p:nvPr/>
          </p:nvSpPr>
          <p:spPr bwMode="auto">
            <a:xfrm>
              <a:off x="102" y="1914"/>
              <a:ext cx="783" cy="847"/>
            </a:xfrm>
            <a:custGeom>
              <a:avLst/>
              <a:gdLst>
                <a:gd name="T0" fmla="*/ 15 w 710"/>
                <a:gd name="T1" fmla="*/ 459 h 768"/>
                <a:gd name="T2" fmla="*/ 15 w 710"/>
                <a:gd name="T3" fmla="*/ 300 h 768"/>
                <a:gd name="T4" fmla="*/ 112 w 710"/>
                <a:gd name="T5" fmla="*/ 159 h 768"/>
                <a:gd name="T6" fmla="*/ 165 w 710"/>
                <a:gd name="T7" fmla="*/ 106 h 768"/>
                <a:gd name="T8" fmla="*/ 218 w 710"/>
                <a:gd name="T9" fmla="*/ 71 h 768"/>
                <a:gd name="T10" fmla="*/ 386 w 710"/>
                <a:gd name="T11" fmla="*/ 0 h 768"/>
                <a:gd name="T12" fmla="*/ 589 w 710"/>
                <a:gd name="T13" fmla="*/ 9 h 768"/>
                <a:gd name="T14" fmla="*/ 730 w 710"/>
                <a:gd name="T15" fmla="*/ 106 h 768"/>
                <a:gd name="T16" fmla="*/ 783 w 710"/>
                <a:gd name="T17" fmla="*/ 221 h 768"/>
                <a:gd name="T18" fmla="*/ 774 w 710"/>
                <a:gd name="T19" fmla="*/ 441 h 768"/>
                <a:gd name="T20" fmla="*/ 748 w 710"/>
                <a:gd name="T21" fmla="*/ 494 h 768"/>
                <a:gd name="T22" fmla="*/ 607 w 710"/>
                <a:gd name="T23" fmla="*/ 697 h 768"/>
                <a:gd name="T24" fmla="*/ 571 w 710"/>
                <a:gd name="T25" fmla="*/ 723 h 768"/>
                <a:gd name="T26" fmla="*/ 518 w 710"/>
                <a:gd name="T27" fmla="*/ 732 h 768"/>
                <a:gd name="T28" fmla="*/ 571 w 710"/>
                <a:gd name="T29" fmla="*/ 750 h 768"/>
                <a:gd name="T30" fmla="*/ 624 w 710"/>
                <a:gd name="T31" fmla="*/ 768 h 768"/>
                <a:gd name="T32" fmla="*/ 633 w 710"/>
                <a:gd name="T33" fmla="*/ 794 h 768"/>
                <a:gd name="T34" fmla="*/ 580 w 710"/>
                <a:gd name="T35" fmla="*/ 812 h 768"/>
                <a:gd name="T36" fmla="*/ 554 w 710"/>
                <a:gd name="T37" fmla="*/ 829 h 768"/>
                <a:gd name="T38" fmla="*/ 501 w 710"/>
                <a:gd name="T39" fmla="*/ 847 h 768"/>
                <a:gd name="T40" fmla="*/ 483 w 710"/>
                <a:gd name="T41" fmla="*/ 785 h 768"/>
                <a:gd name="T42" fmla="*/ 271 w 710"/>
                <a:gd name="T43" fmla="*/ 759 h 768"/>
                <a:gd name="T44" fmla="*/ 148 w 710"/>
                <a:gd name="T45" fmla="*/ 715 h 768"/>
                <a:gd name="T46" fmla="*/ 121 w 710"/>
                <a:gd name="T47" fmla="*/ 688 h 768"/>
                <a:gd name="T48" fmla="*/ 86 w 710"/>
                <a:gd name="T49" fmla="*/ 635 h 768"/>
                <a:gd name="T50" fmla="*/ 60 w 710"/>
                <a:gd name="T51" fmla="*/ 512 h 768"/>
                <a:gd name="T52" fmla="*/ 33 w 710"/>
                <a:gd name="T53" fmla="*/ 450 h 768"/>
                <a:gd name="T54" fmla="*/ 24 w 710"/>
                <a:gd name="T55" fmla="*/ 424 h 768"/>
                <a:gd name="T56" fmla="*/ 15 w 710"/>
                <a:gd name="T57" fmla="*/ 459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59" name="Group 8"/>
            <p:cNvGrpSpPr>
              <a:grpSpLocks/>
            </p:cNvGrpSpPr>
            <p:nvPr/>
          </p:nvGrpSpPr>
          <p:grpSpPr bwMode="auto">
            <a:xfrm>
              <a:off x="2" y="1807"/>
              <a:ext cx="1865" cy="2164"/>
              <a:chOff x="2" y="1807"/>
              <a:chExt cx="1865" cy="2164"/>
            </a:xfrm>
          </p:grpSpPr>
          <p:sp>
            <p:nvSpPr>
              <p:cNvPr id="2086" name="Freeform 9"/>
              <p:cNvSpPr>
                <a:spLocks noChangeArrowheads="1"/>
              </p:cNvSpPr>
              <p:nvPr/>
            </p:nvSpPr>
            <p:spPr bwMode="auto">
              <a:xfrm rot="780000" flipH="1">
                <a:off x="270" y="1875"/>
                <a:ext cx="677" cy="698"/>
              </a:xfrm>
              <a:custGeom>
                <a:avLst/>
                <a:gdLst>
                  <a:gd name="T0" fmla="*/ 144 w 217"/>
                  <a:gd name="T1" fmla="*/ 698 h 210"/>
                  <a:gd name="T2" fmla="*/ 115 w 217"/>
                  <a:gd name="T3" fmla="*/ 658 h 210"/>
                  <a:gd name="T4" fmla="*/ 81 w 217"/>
                  <a:gd name="T5" fmla="*/ 602 h 210"/>
                  <a:gd name="T6" fmla="*/ 47 w 217"/>
                  <a:gd name="T7" fmla="*/ 528 h 210"/>
                  <a:gd name="T8" fmla="*/ 16 w 217"/>
                  <a:gd name="T9" fmla="*/ 449 h 210"/>
                  <a:gd name="T10" fmla="*/ 0 w 217"/>
                  <a:gd name="T11" fmla="*/ 362 h 210"/>
                  <a:gd name="T12" fmla="*/ 3 w 217"/>
                  <a:gd name="T13" fmla="*/ 273 h 210"/>
                  <a:gd name="T14" fmla="*/ 28 w 217"/>
                  <a:gd name="T15" fmla="*/ 189 h 210"/>
                  <a:gd name="T16" fmla="*/ 84 w 217"/>
                  <a:gd name="T17" fmla="*/ 116 h 210"/>
                  <a:gd name="T18" fmla="*/ 140 w 217"/>
                  <a:gd name="T19" fmla="*/ 73 h 210"/>
                  <a:gd name="T20" fmla="*/ 187 w 217"/>
                  <a:gd name="T21" fmla="*/ 40 h 210"/>
                  <a:gd name="T22" fmla="*/ 225 w 217"/>
                  <a:gd name="T23" fmla="*/ 23 h 210"/>
                  <a:gd name="T24" fmla="*/ 253 w 217"/>
                  <a:gd name="T25" fmla="*/ 17 h 210"/>
                  <a:gd name="T26" fmla="*/ 275 w 217"/>
                  <a:gd name="T27" fmla="*/ 17 h 210"/>
                  <a:gd name="T28" fmla="*/ 324 w 217"/>
                  <a:gd name="T29" fmla="*/ 0 h 210"/>
                  <a:gd name="T30" fmla="*/ 462 w 217"/>
                  <a:gd name="T31" fmla="*/ 27 h 210"/>
                  <a:gd name="T32" fmla="*/ 499 w 217"/>
                  <a:gd name="T33" fmla="*/ 40 h 210"/>
                  <a:gd name="T34" fmla="*/ 537 w 217"/>
                  <a:gd name="T35" fmla="*/ 50 h 210"/>
                  <a:gd name="T36" fmla="*/ 568 w 217"/>
                  <a:gd name="T37" fmla="*/ 63 h 210"/>
                  <a:gd name="T38" fmla="*/ 593 w 217"/>
                  <a:gd name="T39" fmla="*/ 76 h 210"/>
                  <a:gd name="T40" fmla="*/ 618 w 217"/>
                  <a:gd name="T41" fmla="*/ 90 h 210"/>
                  <a:gd name="T42" fmla="*/ 640 w 217"/>
                  <a:gd name="T43" fmla="*/ 106 h 210"/>
                  <a:gd name="T44" fmla="*/ 658 w 217"/>
                  <a:gd name="T45" fmla="*/ 126 h 210"/>
                  <a:gd name="T46" fmla="*/ 677 w 217"/>
                  <a:gd name="T47" fmla="*/ 150 h 210"/>
                  <a:gd name="T48" fmla="*/ 640 w 217"/>
                  <a:gd name="T49" fmla="*/ 133 h 210"/>
                  <a:gd name="T50" fmla="*/ 605 w 217"/>
                  <a:gd name="T51" fmla="*/ 120 h 210"/>
                  <a:gd name="T52" fmla="*/ 571 w 217"/>
                  <a:gd name="T53" fmla="*/ 110 h 210"/>
                  <a:gd name="T54" fmla="*/ 537 w 217"/>
                  <a:gd name="T55" fmla="*/ 100 h 210"/>
                  <a:gd name="T56" fmla="*/ 509 w 217"/>
                  <a:gd name="T57" fmla="*/ 90 h 210"/>
                  <a:gd name="T58" fmla="*/ 477 w 217"/>
                  <a:gd name="T59" fmla="*/ 86 h 210"/>
                  <a:gd name="T60" fmla="*/ 446 w 217"/>
                  <a:gd name="T61" fmla="*/ 80 h 210"/>
                  <a:gd name="T62" fmla="*/ 418 w 217"/>
                  <a:gd name="T63" fmla="*/ 80 h 210"/>
                  <a:gd name="T64" fmla="*/ 390 w 217"/>
                  <a:gd name="T65" fmla="*/ 80 h 210"/>
                  <a:gd name="T66" fmla="*/ 362 w 217"/>
                  <a:gd name="T67" fmla="*/ 83 h 210"/>
                  <a:gd name="T68" fmla="*/ 334 w 217"/>
                  <a:gd name="T69" fmla="*/ 90 h 210"/>
                  <a:gd name="T70" fmla="*/ 309 w 217"/>
                  <a:gd name="T71" fmla="*/ 96 h 210"/>
                  <a:gd name="T72" fmla="*/ 284 w 217"/>
                  <a:gd name="T73" fmla="*/ 110 h 210"/>
                  <a:gd name="T74" fmla="*/ 256 w 217"/>
                  <a:gd name="T75" fmla="*/ 120 h 210"/>
                  <a:gd name="T76" fmla="*/ 231 w 217"/>
                  <a:gd name="T77" fmla="*/ 136 h 210"/>
                  <a:gd name="T78" fmla="*/ 206 w 217"/>
                  <a:gd name="T79" fmla="*/ 153 h 210"/>
                  <a:gd name="T80" fmla="*/ 162 w 217"/>
                  <a:gd name="T81" fmla="*/ 203 h 210"/>
                  <a:gd name="T82" fmla="*/ 131 w 217"/>
                  <a:gd name="T83" fmla="*/ 266 h 210"/>
                  <a:gd name="T84" fmla="*/ 115 w 217"/>
                  <a:gd name="T85" fmla="*/ 342 h 210"/>
                  <a:gd name="T86" fmla="*/ 109 w 217"/>
                  <a:gd name="T87" fmla="*/ 419 h 210"/>
                  <a:gd name="T88" fmla="*/ 109 w 217"/>
                  <a:gd name="T89" fmla="*/ 502 h 210"/>
                  <a:gd name="T90" fmla="*/ 119 w 217"/>
                  <a:gd name="T91" fmla="*/ 578 h 210"/>
                  <a:gd name="T92" fmla="*/ 128 w 217"/>
                  <a:gd name="T93" fmla="*/ 645 h 210"/>
                  <a:gd name="T94" fmla="*/ 144 w 217"/>
                  <a:gd name="T95" fmla="*/ 698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7" name="Freeform 10"/>
              <p:cNvSpPr>
                <a:spLocks noChangeArrowheads="1"/>
              </p:cNvSpPr>
              <p:nvPr/>
            </p:nvSpPr>
            <p:spPr bwMode="auto">
              <a:xfrm rot="780000" flipH="1">
                <a:off x="75" y="1975"/>
                <a:ext cx="566" cy="709"/>
              </a:xfrm>
              <a:custGeom>
                <a:avLst/>
                <a:gdLst>
                  <a:gd name="T0" fmla="*/ 339 w 182"/>
                  <a:gd name="T1" fmla="*/ 0 h 213"/>
                  <a:gd name="T2" fmla="*/ 348 w 182"/>
                  <a:gd name="T3" fmla="*/ 7 h 213"/>
                  <a:gd name="T4" fmla="*/ 367 w 182"/>
                  <a:gd name="T5" fmla="*/ 27 h 213"/>
                  <a:gd name="T6" fmla="*/ 395 w 182"/>
                  <a:gd name="T7" fmla="*/ 60 h 213"/>
                  <a:gd name="T8" fmla="*/ 426 w 182"/>
                  <a:gd name="T9" fmla="*/ 110 h 213"/>
                  <a:gd name="T10" fmla="*/ 451 w 182"/>
                  <a:gd name="T11" fmla="*/ 173 h 213"/>
                  <a:gd name="T12" fmla="*/ 466 w 182"/>
                  <a:gd name="T13" fmla="*/ 253 h 213"/>
                  <a:gd name="T14" fmla="*/ 466 w 182"/>
                  <a:gd name="T15" fmla="*/ 350 h 213"/>
                  <a:gd name="T16" fmla="*/ 448 w 182"/>
                  <a:gd name="T17" fmla="*/ 463 h 213"/>
                  <a:gd name="T18" fmla="*/ 435 w 182"/>
                  <a:gd name="T19" fmla="*/ 496 h 213"/>
                  <a:gd name="T20" fmla="*/ 423 w 182"/>
                  <a:gd name="T21" fmla="*/ 523 h 213"/>
                  <a:gd name="T22" fmla="*/ 407 w 182"/>
                  <a:gd name="T23" fmla="*/ 549 h 213"/>
                  <a:gd name="T24" fmla="*/ 389 w 182"/>
                  <a:gd name="T25" fmla="*/ 576 h 213"/>
                  <a:gd name="T26" fmla="*/ 364 w 182"/>
                  <a:gd name="T27" fmla="*/ 599 h 213"/>
                  <a:gd name="T28" fmla="*/ 342 w 182"/>
                  <a:gd name="T29" fmla="*/ 616 h 213"/>
                  <a:gd name="T30" fmla="*/ 317 w 182"/>
                  <a:gd name="T31" fmla="*/ 636 h 213"/>
                  <a:gd name="T32" fmla="*/ 286 w 182"/>
                  <a:gd name="T33" fmla="*/ 649 h 213"/>
                  <a:gd name="T34" fmla="*/ 255 w 182"/>
                  <a:gd name="T35" fmla="*/ 656 h 213"/>
                  <a:gd name="T36" fmla="*/ 224 w 182"/>
                  <a:gd name="T37" fmla="*/ 666 h 213"/>
                  <a:gd name="T38" fmla="*/ 190 w 182"/>
                  <a:gd name="T39" fmla="*/ 669 h 213"/>
                  <a:gd name="T40" fmla="*/ 152 w 182"/>
                  <a:gd name="T41" fmla="*/ 669 h 213"/>
                  <a:gd name="T42" fmla="*/ 115 w 182"/>
                  <a:gd name="T43" fmla="*/ 666 h 213"/>
                  <a:gd name="T44" fmla="*/ 78 w 182"/>
                  <a:gd name="T45" fmla="*/ 656 h 213"/>
                  <a:gd name="T46" fmla="*/ 37 w 182"/>
                  <a:gd name="T47" fmla="*/ 642 h 213"/>
                  <a:gd name="T48" fmla="*/ 0 w 182"/>
                  <a:gd name="T49" fmla="*/ 626 h 213"/>
                  <a:gd name="T50" fmla="*/ 34 w 182"/>
                  <a:gd name="T51" fmla="*/ 649 h 213"/>
                  <a:gd name="T52" fmla="*/ 68 w 182"/>
                  <a:gd name="T53" fmla="*/ 666 h 213"/>
                  <a:gd name="T54" fmla="*/ 103 w 182"/>
                  <a:gd name="T55" fmla="*/ 682 h 213"/>
                  <a:gd name="T56" fmla="*/ 134 w 182"/>
                  <a:gd name="T57" fmla="*/ 692 h 213"/>
                  <a:gd name="T58" fmla="*/ 165 w 182"/>
                  <a:gd name="T59" fmla="*/ 702 h 213"/>
                  <a:gd name="T60" fmla="*/ 196 w 182"/>
                  <a:gd name="T61" fmla="*/ 706 h 213"/>
                  <a:gd name="T62" fmla="*/ 227 w 182"/>
                  <a:gd name="T63" fmla="*/ 709 h 213"/>
                  <a:gd name="T64" fmla="*/ 258 w 182"/>
                  <a:gd name="T65" fmla="*/ 709 h 213"/>
                  <a:gd name="T66" fmla="*/ 283 w 182"/>
                  <a:gd name="T67" fmla="*/ 706 h 213"/>
                  <a:gd name="T68" fmla="*/ 311 w 182"/>
                  <a:gd name="T69" fmla="*/ 699 h 213"/>
                  <a:gd name="T70" fmla="*/ 336 w 182"/>
                  <a:gd name="T71" fmla="*/ 692 h 213"/>
                  <a:gd name="T72" fmla="*/ 361 w 182"/>
                  <a:gd name="T73" fmla="*/ 686 h 213"/>
                  <a:gd name="T74" fmla="*/ 383 w 182"/>
                  <a:gd name="T75" fmla="*/ 676 h 213"/>
                  <a:gd name="T76" fmla="*/ 404 w 182"/>
                  <a:gd name="T77" fmla="*/ 662 h 213"/>
                  <a:gd name="T78" fmla="*/ 423 w 182"/>
                  <a:gd name="T79" fmla="*/ 649 h 213"/>
                  <a:gd name="T80" fmla="*/ 442 w 182"/>
                  <a:gd name="T81" fmla="*/ 636 h 213"/>
                  <a:gd name="T82" fmla="*/ 491 w 182"/>
                  <a:gd name="T83" fmla="*/ 586 h 213"/>
                  <a:gd name="T84" fmla="*/ 526 w 182"/>
                  <a:gd name="T85" fmla="*/ 536 h 213"/>
                  <a:gd name="T86" fmla="*/ 547 w 182"/>
                  <a:gd name="T87" fmla="*/ 479 h 213"/>
                  <a:gd name="T88" fmla="*/ 557 w 182"/>
                  <a:gd name="T89" fmla="*/ 426 h 213"/>
                  <a:gd name="T90" fmla="*/ 563 w 182"/>
                  <a:gd name="T91" fmla="*/ 369 h 213"/>
                  <a:gd name="T92" fmla="*/ 563 w 182"/>
                  <a:gd name="T93" fmla="*/ 316 h 213"/>
                  <a:gd name="T94" fmla="*/ 566 w 182"/>
                  <a:gd name="T95" fmla="*/ 263 h 213"/>
                  <a:gd name="T96" fmla="*/ 538 w 182"/>
                  <a:gd name="T97" fmla="*/ 153 h 213"/>
                  <a:gd name="T98" fmla="*/ 485 w 182"/>
                  <a:gd name="T99" fmla="*/ 70 h 213"/>
                  <a:gd name="T100" fmla="*/ 470 w 182"/>
                  <a:gd name="T101" fmla="*/ 60 h 213"/>
                  <a:gd name="T102" fmla="*/ 457 w 182"/>
                  <a:gd name="T103" fmla="*/ 50 h 213"/>
                  <a:gd name="T104" fmla="*/ 442 w 182"/>
                  <a:gd name="T105" fmla="*/ 43 h 213"/>
                  <a:gd name="T106" fmla="*/ 429 w 182"/>
                  <a:gd name="T107" fmla="*/ 37 h 213"/>
                  <a:gd name="T108" fmla="*/ 411 w 182"/>
                  <a:gd name="T109" fmla="*/ 30 h 213"/>
                  <a:gd name="T110" fmla="*/ 392 w 182"/>
                  <a:gd name="T111" fmla="*/ 20 h 213"/>
                  <a:gd name="T112" fmla="*/ 370 w 182"/>
                  <a:gd name="T113" fmla="*/ 10 h 213"/>
                  <a:gd name="T114" fmla="*/ 33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8" name="Freeform 11"/>
              <p:cNvSpPr>
                <a:spLocks noChangeArrowheads="1"/>
              </p:cNvSpPr>
              <p:nvPr/>
            </p:nvSpPr>
            <p:spPr bwMode="auto">
              <a:xfrm rot="780000" flipH="1">
                <a:off x="251" y="2121"/>
                <a:ext cx="201" cy="359"/>
              </a:xfrm>
              <a:custGeom>
                <a:avLst/>
                <a:gdLst>
                  <a:gd name="T0" fmla="*/ 148 w 128"/>
                  <a:gd name="T1" fmla="*/ 0 h 217"/>
                  <a:gd name="T2" fmla="*/ 165 w 128"/>
                  <a:gd name="T3" fmla="*/ 15 h 217"/>
                  <a:gd name="T4" fmla="*/ 181 w 128"/>
                  <a:gd name="T5" fmla="*/ 45 h 217"/>
                  <a:gd name="T6" fmla="*/ 193 w 128"/>
                  <a:gd name="T7" fmla="*/ 83 h 217"/>
                  <a:gd name="T8" fmla="*/ 201 w 128"/>
                  <a:gd name="T9" fmla="*/ 129 h 217"/>
                  <a:gd name="T10" fmla="*/ 199 w 128"/>
                  <a:gd name="T11" fmla="*/ 184 h 217"/>
                  <a:gd name="T12" fmla="*/ 182 w 128"/>
                  <a:gd name="T13" fmla="*/ 240 h 217"/>
                  <a:gd name="T14" fmla="*/ 148 w 128"/>
                  <a:gd name="T15" fmla="*/ 299 h 217"/>
                  <a:gd name="T16" fmla="*/ 94 w 128"/>
                  <a:gd name="T17" fmla="*/ 359 h 217"/>
                  <a:gd name="T18" fmla="*/ 77 w 128"/>
                  <a:gd name="T19" fmla="*/ 352 h 217"/>
                  <a:gd name="T20" fmla="*/ 60 w 128"/>
                  <a:gd name="T21" fmla="*/ 347 h 217"/>
                  <a:gd name="T22" fmla="*/ 41 w 128"/>
                  <a:gd name="T23" fmla="*/ 339 h 217"/>
                  <a:gd name="T24" fmla="*/ 25 w 128"/>
                  <a:gd name="T25" fmla="*/ 333 h 217"/>
                  <a:gd name="T26" fmla="*/ 13 w 128"/>
                  <a:gd name="T27" fmla="*/ 324 h 217"/>
                  <a:gd name="T28" fmla="*/ 3 w 128"/>
                  <a:gd name="T29" fmla="*/ 314 h 217"/>
                  <a:gd name="T30" fmla="*/ 0 w 128"/>
                  <a:gd name="T31" fmla="*/ 303 h 217"/>
                  <a:gd name="T32" fmla="*/ 2 w 128"/>
                  <a:gd name="T33" fmla="*/ 294 h 217"/>
                  <a:gd name="T34" fmla="*/ 20 w 128"/>
                  <a:gd name="T35" fmla="*/ 283 h 217"/>
                  <a:gd name="T36" fmla="*/ 46 w 128"/>
                  <a:gd name="T37" fmla="*/ 266 h 217"/>
                  <a:gd name="T38" fmla="*/ 72 w 128"/>
                  <a:gd name="T39" fmla="*/ 248 h 217"/>
                  <a:gd name="T40" fmla="*/ 99 w 128"/>
                  <a:gd name="T41" fmla="*/ 222 h 217"/>
                  <a:gd name="T42" fmla="*/ 124 w 128"/>
                  <a:gd name="T43" fmla="*/ 185 h 217"/>
                  <a:gd name="T44" fmla="*/ 143 w 128"/>
                  <a:gd name="T45" fmla="*/ 137 h 217"/>
                  <a:gd name="T46" fmla="*/ 152 w 128"/>
                  <a:gd name="T47" fmla="*/ 76 h 217"/>
                  <a:gd name="T48" fmla="*/ 14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9" name="Freeform 12"/>
              <p:cNvSpPr>
                <a:spLocks noChangeArrowheads="1"/>
              </p:cNvSpPr>
              <p:nvPr/>
            </p:nvSpPr>
            <p:spPr bwMode="auto">
              <a:xfrm rot="780000" flipH="1">
                <a:off x="615" y="2635"/>
                <a:ext cx="184" cy="214"/>
              </a:xfrm>
              <a:custGeom>
                <a:avLst/>
                <a:gdLst>
                  <a:gd name="T0" fmla="*/ 118 w 117"/>
                  <a:gd name="T1" fmla="*/ 0 h 132"/>
                  <a:gd name="T2" fmla="*/ 0 w 117"/>
                  <a:gd name="T3" fmla="*/ 41 h 132"/>
                  <a:gd name="T4" fmla="*/ 5 w 117"/>
                  <a:gd name="T5" fmla="*/ 42 h 132"/>
                  <a:gd name="T6" fmla="*/ 22 w 117"/>
                  <a:gd name="T7" fmla="*/ 47 h 132"/>
                  <a:gd name="T8" fmla="*/ 46 w 117"/>
                  <a:gd name="T9" fmla="*/ 58 h 132"/>
                  <a:gd name="T10" fmla="*/ 72 w 117"/>
                  <a:gd name="T11" fmla="*/ 76 h 132"/>
                  <a:gd name="T12" fmla="*/ 104 w 117"/>
                  <a:gd name="T13" fmla="*/ 101 h 132"/>
                  <a:gd name="T14" fmla="*/ 132 w 117"/>
                  <a:gd name="T15" fmla="*/ 130 h 132"/>
                  <a:gd name="T16" fmla="*/ 160 w 117"/>
                  <a:gd name="T17" fmla="*/ 167 h 132"/>
                  <a:gd name="T18" fmla="*/ 182 w 117"/>
                  <a:gd name="T19" fmla="*/ 214 h 132"/>
                  <a:gd name="T20" fmla="*/ 184 w 117"/>
                  <a:gd name="T21" fmla="*/ 195 h 132"/>
                  <a:gd name="T22" fmla="*/ 181 w 117"/>
                  <a:gd name="T23" fmla="*/ 173 h 132"/>
                  <a:gd name="T24" fmla="*/ 170 w 117"/>
                  <a:gd name="T25" fmla="*/ 146 h 132"/>
                  <a:gd name="T26" fmla="*/ 156 w 117"/>
                  <a:gd name="T27" fmla="*/ 120 h 132"/>
                  <a:gd name="T28" fmla="*/ 140 w 117"/>
                  <a:gd name="T29" fmla="*/ 94 h 132"/>
                  <a:gd name="T30" fmla="*/ 123 w 117"/>
                  <a:gd name="T31" fmla="*/ 73 h 132"/>
                  <a:gd name="T32" fmla="*/ 105 w 117"/>
                  <a:gd name="T33" fmla="*/ 58 h 132"/>
                  <a:gd name="T34" fmla="*/ 91 w 117"/>
                  <a:gd name="T35" fmla="*/ 52 h 132"/>
                  <a:gd name="T36" fmla="*/ 109 w 117"/>
                  <a:gd name="T37" fmla="*/ 47 h 132"/>
                  <a:gd name="T38" fmla="*/ 124 w 117"/>
                  <a:gd name="T39" fmla="*/ 45 h 132"/>
                  <a:gd name="T40" fmla="*/ 140 w 117"/>
                  <a:gd name="T41" fmla="*/ 42 h 132"/>
                  <a:gd name="T42" fmla="*/ 154 w 117"/>
                  <a:gd name="T43" fmla="*/ 41 h 132"/>
                  <a:gd name="T44" fmla="*/ 165 w 117"/>
                  <a:gd name="T45" fmla="*/ 39 h 132"/>
                  <a:gd name="T46" fmla="*/ 171 w 117"/>
                  <a:gd name="T47" fmla="*/ 36 h 132"/>
                  <a:gd name="T48" fmla="*/ 178 w 117"/>
                  <a:gd name="T49" fmla="*/ 34 h 132"/>
                  <a:gd name="T50" fmla="*/ 179 w 117"/>
                  <a:gd name="T51" fmla="*/ 34 h 132"/>
                  <a:gd name="T52" fmla="*/ 118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90" name="Freeform 13"/>
              <p:cNvSpPr>
                <a:spLocks noChangeArrowheads="1"/>
              </p:cNvSpPr>
              <p:nvPr/>
            </p:nvSpPr>
            <p:spPr bwMode="auto">
              <a:xfrm rot="780000" flipH="1">
                <a:off x="562" y="2678"/>
                <a:ext cx="45" cy="126"/>
              </a:xfrm>
              <a:custGeom>
                <a:avLst/>
                <a:gdLst>
                  <a:gd name="T0" fmla="*/ 45 w 29"/>
                  <a:gd name="T1" fmla="*/ 0 h 77"/>
                  <a:gd name="T2" fmla="*/ 36 w 29"/>
                  <a:gd name="T3" fmla="*/ 0 h 77"/>
                  <a:gd name="T4" fmla="*/ 25 w 29"/>
                  <a:gd name="T5" fmla="*/ 7 h 77"/>
                  <a:gd name="T6" fmla="*/ 14 w 29"/>
                  <a:gd name="T7" fmla="*/ 15 h 77"/>
                  <a:gd name="T8" fmla="*/ 6 w 29"/>
                  <a:gd name="T9" fmla="*/ 31 h 77"/>
                  <a:gd name="T10" fmla="*/ 2 w 29"/>
                  <a:gd name="T11" fmla="*/ 49 h 77"/>
                  <a:gd name="T12" fmla="*/ 0 w 29"/>
                  <a:gd name="T13" fmla="*/ 72 h 77"/>
                  <a:gd name="T14" fmla="*/ 5 w 29"/>
                  <a:gd name="T15" fmla="*/ 98 h 77"/>
                  <a:gd name="T16" fmla="*/ 17 w 29"/>
                  <a:gd name="T17" fmla="*/ 126 h 77"/>
                  <a:gd name="T18" fmla="*/ 23 w 29"/>
                  <a:gd name="T19" fmla="*/ 87 h 77"/>
                  <a:gd name="T20" fmla="*/ 29 w 29"/>
                  <a:gd name="T21" fmla="*/ 61 h 77"/>
                  <a:gd name="T22" fmla="*/ 36 w 29"/>
                  <a:gd name="T23" fmla="*/ 36 h 77"/>
                  <a:gd name="T24" fmla="*/ 45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091" name="Group 14"/>
              <p:cNvGrpSpPr>
                <a:grpSpLocks/>
              </p:cNvGrpSpPr>
              <p:nvPr/>
            </p:nvGrpSpPr>
            <p:grpSpPr bwMode="auto">
              <a:xfrm>
                <a:off x="594" y="2816"/>
                <a:ext cx="1273" cy="1155"/>
                <a:chOff x="594" y="2816"/>
                <a:chExt cx="1273" cy="1155"/>
              </a:xfrm>
            </p:grpSpPr>
            <p:sp>
              <p:nvSpPr>
                <p:cNvPr id="4" name="Freeform 15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878" y="2742"/>
                  <a:ext cx="329" cy="844"/>
                </a:xfrm>
                <a:custGeom>
                  <a:avLst/>
                  <a:gdLst>
                    <a:gd name="T0" fmla="*/ 19 w 207"/>
                    <a:gd name="T1" fmla="*/ 66 h 564"/>
                    <a:gd name="T2" fmla="*/ 10 w 207"/>
                    <a:gd name="T3" fmla="*/ 108 h 564"/>
                    <a:gd name="T4" fmla="*/ 5 w 207"/>
                    <a:gd name="T5" fmla="*/ 148 h 564"/>
                    <a:gd name="T6" fmla="*/ 0 w 207"/>
                    <a:gd name="T7" fmla="*/ 187 h 564"/>
                    <a:gd name="T8" fmla="*/ 0 w 207"/>
                    <a:gd name="T9" fmla="*/ 226 h 564"/>
                    <a:gd name="T10" fmla="*/ 5 w 207"/>
                    <a:gd name="T11" fmla="*/ 269 h 564"/>
                    <a:gd name="T12" fmla="*/ 11 w 207"/>
                    <a:gd name="T13" fmla="*/ 316 h 564"/>
                    <a:gd name="T14" fmla="*/ 25 w 207"/>
                    <a:gd name="T15" fmla="*/ 370 h 564"/>
                    <a:gd name="T16" fmla="*/ 46 w 207"/>
                    <a:gd name="T17" fmla="*/ 429 h 564"/>
                    <a:gd name="T18" fmla="*/ 68 w 207"/>
                    <a:gd name="T19" fmla="*/ 486 h 564"/>
                    <a:gd name="T20" fmla="*/ 97 w 207"/>
                    <a:gd name="T21" fmla="*/ 545 h 564"/>
                    <a:gd name="T22" fmla="*/ 132 w 207"/>
                    <a:gd name="T23" fmla="*/ 608 h 564"/>
                    <a:gd name="T24" fmla="*/ 168 w 207"/>
                    <a:gd name="T25" fmla="*/ 667 h 564"/>
                    <a:gd name="T26" fmla="*/ 210 w 207"/>
                    <a:gd name="T27" fmla="*/ 723 h 564"/>
                    <a:gd name="T28" fmla="*/ 250 w 207"/>
                    <a:gd name="T29" fmla="*/ 772 h 564"/>
                    <a:gd name="T30" fmla="*/ 289 w 207"/>
                    <a:gd name="T31" fmla="*/ 814 h 564"/>
                    <a:gd name="T32" fmla="*/ 329 w 207"/>
                    <a:gd name="T33" fmla="*/ 844 h 564"/>
                    <a:gd name="T34" fmla="*/ 254 w 207"/>
                    <a:gd name="T35" fmla="*/ 750 h 564"/>
                    <a:gd name="T36" fmla="*/ 202 w 207"/>
                    <a:gd name="T37" fmla="*/ 670 h 564"/>
                    <a:gd name="T38" fmla="*/ 164 w 207"/>
                    <a:gd name="T39" fmla="*/ 606 h 564"/>
                    <a:gd name="T40" fmla="*/ 138 w 207"/>
                    <a:gd name="T41" fmla="*/ 551 h 564"/>
                    <a:gd name="T42" fmla="*/ 119 w 207"/>
                    <a:gd name="T43" fmla="*/ 504 h 564"/>
                    <a:gd name="T44" fmla="*/ 108 w 207"/>
                    <a:gd name="T45" fmla="*/ 462 h 564"/>
                    <a:gd name="T46" fmla="*/ 100 w 207"/>
                    <a:gd name="T47" fmla="*/ 426 h 564"/>
                    <a:gd name="T48" fmla="*/ 89 w 207"/>
                    <a:gd name="T49" fmla="*/ 391 h 564"/>
                    <a:gd name="T50" fmla="*/ 70 w 207"/>
                    <a:gd name="T51" fmla="*/ 307 h 564"/>
                    <a:gd name="T52" fmla="*/ 65 w 207"/>
                    <a:gd name="T53" fmla="*/ 210 h 564"/>
                    <a:gd name="T54" fmla="*/ 68 w 207"/>
                    <a:gd name="T55" fmla="*/ 102 h 564"/>
                    <a:gd name="T56" fmla="*/ 79 w 207"/>
                    <a:gd name="T57" fmla="*/ 0 h 564"/>
                    <a:gd name="T58" fmla="*/ 19 w 207"/>
                    <a:gd name="T59" fmla="*/ 66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93" name="Freeform 16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620" y="3453"/>
                  <a:ext cx="76" cy="347"/>
                </a:xfrm>
                <a:custGeom>
                  <a:avLst/>
                  <a:gdLst>
                    <a:gd name="T0" fmla="*/ 0 w 47"/>
                    <a:gd name="T1" fmla="*/ 28 h 232"/>
                    <a:gd name="T2" fmla="*/ 23 w 47"/>
                    <a:gd name="T3" fmla="*/ 82 h 232"/>
                    <a:gd name="T4" fmla="*/ 36 w 47"/>
                    <a:gd name="T5" fmla="*/ 151 h 232"/>
                    <a:gd name="T6" fmla="*/ 39 w 47"/>
                    <a:gd name="T7" fmla="*/ 238 h 232"/>
                    <a:gd name="T8" fmla="*/ 31 w 47"/>
                    <a:gd name="T9" fmla="*/ 347 h 232"/>
                    <a:gd name="T10" fmla="*/ 73 w 47"/>
                    <a:gd name="T11" fmla="*/ 325 h 232"/>
                    <a:gd name="T12" fmla="*/ 76 w 47"/>
                    <a:gd name="T13" fmla="*/ 266 h 232"/>
                    <a:gd name="T14" fmla="*/ 76 w 47"/>
                    <a:gd name="T15" fmla="*/ 209 h 232"/>
                    <a:gd name="T16" fmla="*/ 73 w 47"/>
                    <a:gd name="T17" fmla="*/ 154 h 232"/>
                    <a:gd name="T18" fmla="*/ 66 w 47"/>
                    <a:gd name="T19" fmla="*/ 106 h 232"/>
                    <a:gd name="T20" fmla="*/ 58 w 47"/>
                    <a:gd name="T21" fmla="*/ 78 h 232"/>
                    <a:gd name="T22" fmla="*/ 47 w 47"/>
                    <a:gd name="T23" fmla="*/ 51 h 232"/>
                    <a:gd name="T24" fmla="*/ 36 w 47"/>
                    <a:gd name="T25" fmla="*/ 25 h 232"/>
                    <a:gd name="T26" fmla="*/ 21 w 47"/>
                    <a:gd name="T27" fmla="*/ 0 h 232"/>
                    <a:gd name="T28" fmla="*/ 0 w 47"/>
                    <a:gd name="T29" fmla="*/ 28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" name="Freeform 17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740" y="3869"/>
                  <a:ext cx="138" cy="58"/>
                </a:xfrm>
                <a:custGeom>
                  <a:avLst/>
                  <a:gdLst>
                    <a:gd name="T0" fmla="*/ 138 w 87"/>
                    <a:gd name="T1" fmla="*/ 32 h 40"/>
                    <a:gd name="T2" fmla="*/ 122 w 87"/>
                    <a:gd name="T3" fmla="*/ 25 h 40"/>
                    <a:gd name="T4" fmla="*/ 108 w 87"/>
                    <a:gd name="T5" fmla="*/ 17 h 40"/>
                    <a:gd name="T6" fmla="*/ 92 w 87"/>
                    <a:gd name="T7" fmla="*/ 10 h 40"/>
                    <a:gd name="T8" fmla="*/ 75 w 87"/>
                    <a:gd name="T9" fmla="*/ 7 h 40"/>
                    <a:gd name="T10" fmla="*/ 59 w 87"/>
                    <a:gd name="T11" fmla="*/ 4 h 40"/>
                    <a:gd name="T12" fmla="*/ 41 w 87"/>
                    <a:gd name="T13" fmla="*/ 3 h 40"/>
                    <a:gd name="T14" fmla="*/ 21 w 87"/>
                    <a:gd name="T15" fmla="*/ 0 h 40"/>
                    <a:gd name="T16" fmla="*/ 0 w 87"/>
                    <a:gd name="T17" fmla="*/ 3 h 40"/>
                    <a:gd name="T18" fmla="*/ 10 w 87"/>
                    <a:gd name="T19" fmla="*/ 9 h 40"/>
                    <a:gd name="T20" fmla="*/ 22 w 87"/>
                    <a:gd name="T21" fmla="*/ 15 h 40"/>
                    <a:gd name="T22" fmla="*/ 35 w 87"/>
                    <a:gd name="T23" fmla="*/ 20 h 40"/>
                    <a:gd name="T24" fmla="*/ 52 w 87"/>
                    <a:gd name="T25" fmla="*/ 26 h 40"/>
                    <a:gd name="T26" fmla="*/ 67 w 87"/>
                    <a:gd name="T27" fmla="*/ 32 h 40"/>
                    <a:gd name="T28" fmla="*/ 82 w 87"/>
                    <a:gd name="T29" fmla="*/ 39 h 40"/>
                    <a:gd name="T30" fmla="*/ 102 w 87"/>
                    <a:gd name="T31" fmla="*/ 48 h 40"/>
                    <a:gd name="T32" fmla="*/ 117 w 87"/>
                    <a:gd name="T33" fmla="*/ 58 h 40"/>
                    <a:gd name="T34" fmla="*/ 138 w 87"/>
                    <a:gd name="T35" fmla="*/ 3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60" name="Group 18"/>
            <p:cNvGrpSpPr>
              <a:grpSpLocks/>
            </p:cNvGrpSpPr>
            <p:nvPr/>
          </p:nvGrpSpPr>
          <p:grpSpPr bwMode="auto">
            <a:xfrm>
              <a:off x="304" y="4313"/>
              <a:ext cx="594" cy="396"/>
              <a:chOff x="304" y="4313"/>
              <a:chExt cx="594" cy="396"/>
            </a:xfrm>
          </p:grpSpPr>
          <p:sp>
            <p:nvSpPr>
              <p:cNvPr id="2083" name="Freeform 19"/>
              <p:cNvSpPr>
                <a:spLocks noChangeArrowheads="1"/>
              </p:cNvSpPr>
              <p:nvPr/>
            </p:nvSpPr>
            <p:spPr bwMode="auto">
              <a:xfrm rot="6240000">
                <a:off x="730" y="4298"/>
                <a:ext cx="121" cy="197"/>
              </a:xfrm>
              <a:custGeom>
                <a:avLst/>
                <a:gdLst>
                  <a:gd name="T0" fmla="*/ 121 w 83"/>
                  <a:gd name="T1" fmla="*/ 47 h 117"/>
                  <a:gd name="T2" fmla="*/ 39 w 83"/>
                  <a:gd name="T3" fmla="*/ 0 h 117"/>
                  <a:gd name="T4" fmla="*/ 0 w 83"/>
                  <a:gd name="T5" fmla="*/ 197 h 117"/>
                  <a:gd name="T6" fmla="*/ 121 w 83"/>
                  <a:gd name="T7" fmla="*/ 4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4" name="Freeform 20"/>
              <p:cNvSpPr>
                <a:spLocks noChangeArrowheads="1"/>
              </p:cNvSpPr>
              <p:nvPr/>
            </p:nvSpPr>
            <p:spPr bwMode="auto">
              <a:xfrm rot="6240000">
                <a:off x="558" y="4507"/>
                <a:ext cx="208" cy="164"/>
              </a:xfrm>
              <a:custGeom>
                <a:avLst/>
                <a:gdLst>
                  <a:gd name="T0" fmla="*/ 0 w 140"/>
                  <a:gd name="T1" fmla="*/ 164 h 98"/>
                  <a:gd name="T2" fmla="*/ 175 w 140"/>
                  <a:gd name="T3" fmla="*/ 0 h 98"/>
                  <a:gd name="T4" fmla="*/ 208 w 140"/>
                  <a:gd name="T5" fmla="*/ 82 h 98"/>
                  <a:gd name="T6" fmla="*/ 0 w 140"/>
                  <a:gd name="T7" fmla="*/ 164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5" name="Freeform 21"/>
              <p:cNvSpPr>
                <a:spLocks noChangeArrowheads="1"/>
              </p:cNvSpPr>
              <p:nvPr/>
            </p:nvSpPr>
            <p:spPr bwMode="auto">
              <a:xfrm rot="6240000">
                <a:off x="263" y="4435"/>
                <a:ext cx="217" cy="83"/>
              </a:xfrm>
              <a:custGeom>
                <a:avLst/>
                <a:gdLst>
                  <a:gd name="T0" fmla="*/ 0 w 145"/>
                  <a:gd name="T1" fmla="*/ 12 h 49"/>
                  <a:gd name="T2" fmla="*/ 217 w 145"/>
                  <a:gd name="T3" fmla="*/ 0 h 49"/>
                  <a:gd name="T4" fmla="*/ 196 w 145"/>
                  <a:gd name="T5" fmla="*/ 83 h 49"/>
                  <a:gd name="T6" fmla="*/ 0 w 145"/>
                  <a:gd name="T7" fmla="*/ 1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61" name="Group 22"/>
            <p:cNvGrpSpPr>
              <a:grpSpLocks/>
            </p:cNvGrpSpPr>
            <p:nvPr/>
          </p:nvGrpSpPr>
          <p:grpSpPr bwMode="auto">
            <a:xfrm>
              <a:off x="222" y="1234"/>
              <a:ext cx="546" cy="479"/>
              <a:chOff x="222" y="1234"/>
              <a:chExt cx="546" cy="479"/>
            </a:xfrm>
          </p:grpSpPr>
          <p:sp>
            <p:nvSpPr>
              <p:cNvPr id="2080" name="Freeform 23"/>
              <p:cNvSpPr>
                <a:spLocks noChangeArrowheads="1"/>
              </p:cNvSpPr>
              <p:nvPr/>
            </p:nvSpPr>
            <p:spPr bwMode="auto">
              <a:xfrm rot="4980000">
                <a:off x="587" y="1214"/>
                <a:ext cx="143" cy="207"/>
              </a:xfrm>
              <a:custGeom>
                <a:avLst/>
                <a:gdLst>
                  <a:gd name="T0" fmla="*/ 143 w 83"/>
                  <a:gd name="T1" fmla="*/ 50 h 117"/>
                  <a:gd name="T2" fmla="*/ 47 w 83"/>
                  <a:gd name="T3" fmla="*/ 0 h 117"/>
                  <a:gd name="T4" fmla="*/ 0 w 83"/>
                  <a:gd name="T5" fmla="*/ 207 h 117"/>
                  <a:gd name="T6" fmla="*/ 143 w 83"/>
                  <a:gd name="T7" fmla="*/ 5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1" name="Freeform 24"/>
              <p:cNvSpPr>
                <a:spLocks noChangeArrowheads="1"/>
              </p:cNvSpPr>
              <p:nvPr/>
            </p:nvSpPr>
            <p:spPr bwMode="auto">
              <a:xfrm rot="4980000">
                <a:off x="485" y="1497"/>
                <a:ext cx="245" cy="172"/>
              </a:xfrm>
              <a:custGeom>
                <a:avLst/>
                <a:gdLst>
                  <a:gd name="T0" fmla="*/ 0 w 140"/>
                  <a:gd name="T1" fmla="*/ 172 h 98"/>
                  <a:gd name="T2" fmla="*/ 207 w 140"/>
                  <a:gd name="T3" fmla="*/ 0 h 98"/>
                  <a:gd name="T4" fmla="*/ 245 w 140"/>
                  <a:gd name="T5" fmla="*/ 86 h 98"/>
                  <a:gd name="T6" fmla="*/ 0 w 140"/>
                  <a:gd name="T7" fmla="*/ 17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82" name="Freeform 25"/>
              <p:cNvSpPr>
                <a:spLocks noChangeArrowheads="1"/>
              </p:cNvSpPr>
              <p:nvPr/>
            </p:nvSpPr>
            <p:spPr bwMode="auto">
              <a:xfrm rot="4980000">
                <a:off x="153" y="1532"/>
                <a:ext cx="256" cy="88"/>
              </a:xfrm>
              <a:custGeom>
                <a:avLst/>
                <a:gdLst>
                  <a:gd name="T0" fmla="*/ 0 w 145"/>
                  <a:gd name="T1" fmla="*/ 13 h 49"/>
                  <a:gd name="T2" fmla="*/ 256 w 145"/>
                  <a:gd name="T3" fmla="*/ 0 h 49"/>
                  <a:gd name="T4" fmla="*/ 231 w 145"/>
                  <a:gd name="T5" fmla="*/ 88 h 49"/>
                  <a:gd name="T6" fmla="*/ 0 w 145"/>
                  <a:gd name="T7" fmla="*/ 13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62" name="Group 26"/>
            <p:cNvGrpSpPr>
              <a:grpSpLocks/>
            </p:cNvGrpSpPr>
            <p:nvPr/>
          </p:nvGrpSpPr>
          <p:grpSpPr bwMode="auto">
            <a:xfrm>
              <a:off x="901" y="0"/>
              <a:ext cx="379" cy="403"/>
              <a:chOff x="901" y="0"/>
              <a:chExt cx="379" cy="403"/>
            </a:xfrm>
          </p:grpSpPr>
          <p:sp>
            <p:nvSpPr>
              <p:cNvPr id="2077" name="Freeform 27"/>
              <p:cNvSpPr>
                <a:spLocks noChangeArrowheads="1"/>
              </p:cNvSpPr>
              <p:nvPr/>
            </p:nvSpPr>
            <p:spPr bwMode="auto">
              <a:xfrm>
                <a:off x="901" y="0"/>
                <a:ext cx="120" cy="152"/>
              </a:xfrm>
              <a:custGeom>
                <a:avLst/>
                <a:gdLst>
                  <a:gd name="T0" fmla="*/ 120 w 83"/>
                  <a:gd name="T1" fmla="*/ 36 h 117"/>
                  <a:gd name="T2" fmla="*/ 39 w 83"/>
                  <a:gd name="T3" fmla="*/ 0 h 117"/>
                  <a:gd name="T4" fmla="*/ 0 w 83"/>
                  <a:gd name="T5" fmla="*/ 152 h 117"/>
                  <a:gd name="T6" fmla="*/ 120 w 83"/>
                  <a:gd name="T7" fmla="*/ 36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Freeform 28"/>
              <p:cNvSpPr>
                <a:spLocks noChangeArrowheads="1"/>
              </p:cNvSpPr>
              <p:nvPr/>
            </p:nvSpPr>
            <p:spPr bwMode="auto">
              <a:xfrm>
                <a:off x="1075" y="72"/>
                <a:ext cx="206" cy="126"/>
              </a:xfrm>
              <a:custGeom>
                <a:avLst/>
                <a:gdLst>
                  <a:gd name="T0" fmla="*/ 0 w 140"/>
                  <a:gd name="T1" fmla="*/ 126 h 98"/>
                  <a:gd name="T2" fmla="*/ 174 w 140"/>
                  <a:gd name="T3" fmla="*/ 0 h 98"/>
                  <a:gd name="T4" fmla="*/ 206 w 140"/>
                  <a:gd name="T5" fmla="*/ 63 h 98"/>
                  <a:gd name="T6" fmla="*/ 0 w 140"/>
                  <a:gd name="T7" fmla="*/ 126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9" name="Freeform 29"/>
              <p:cNvSpPr>
                <a:spLocks noChangeArrowheads="1"/>
              </p:cNvSpPr>
              <p:nvPr/>
            </p:nvSpPr>
            <p:spPr bwMode="auto">
              <a:xfrm>
                <a:off x="1033" y="340"/>
                <a:ext cx="215" cy="64"/>
              </a:xfrm>
              <a:custGeom>
                <a:avLst/>
                <a:gdLst>
                  <a:gd name="T0" fmla="*/ 0 w 145"/>
                  <a:gd name="T1" fmla="*/ 9 h 49"/>
                  <a:gd name="T2" fmla="*/ 215 w 145"/>
                  <a:gd name="T3" fmla="*/ 0 h 49"/>
                  <a:gd name="T4" fmla="*/ 194 w 145"/>
                  <a:gd name="T5" fmla="*/ 64 h 49"/>
                  <a:gd name="T6" fmla="*/ 0 w 145"/>
                  <a:gd name="T7" fmla="*/ 9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63" name="Freeform 30"/>
            <p:cNvSpPr>
              <a:spLocks noChangeArrowheads="1"/>
            </p:cNvSpPr>
            <p:nvPr/>
          </p:nvSpPr>
          <p:spPr bwMode="auto">
            <a:xfrm>
              <a:off x="99" y="104"/>
              <a:ext cx="770" cy="833"/>
            </a:xfrm>
            <a:custGeom>
              <a:avLst/>
              <a:gdLst>
                <a:gd name="T0" fmla="*/ 1 w 699"/>
                <a:gd name="T1" fmla="*/ 432 h 756"/>
                <a:gd name="T2" fmla="*/ 3 w 699"/>
                <a:gd name="T3" fmla="*/ 278 h 756"/>
                <a:gd name="T4" fmla="*/ 23 w 699"/>
                <a:gd name="T5" fmla="*/ 231 h 756"/>
                <a:gd name="T6" fmla="*/ 32 w 699"/>
                <a:gd name="T7" fmla="*/ 201 h 756"/>
                <a:gd name="T8" fmla="*/ 43 w 699"/>
                <a:gd name="T9" fmla="*/ 170 h 756"/>
                <a:gd name="T10" fmla="*/ 56 w 699"/>
                <a:gd name="T11" fmla="*/ 152 h 756"/>
                <a:gd name="T12" fmla="*/ 122 w 699"/>
                <a:gd name="T13" fmla="*/ 82 h 756"/>
                <a:gd name="T14" fmla="*/ 186 w 699"/>
                <a:gd name="T15" fmla="*/ 33 h 756"/>
                <a:gd name="T16" fmla="*/ 248 w 699"/>
                <a:gd name="T17" fmla="*/ 11 h 756"/>
                <a:gd name="T18" fmla="*/ 274 w 699"/>
                <a:gd name="T19" fmla="*/ 4 h 756"/>
                <a:gd name="T20" fmla="*/ 292 w 699"/>
                <a:gd name="T21" fmla="*/ 0 h 756"/>
                <a:gd name="T22" fmla="*/ 393 w 699"/>
                <a:gd name="T23" fmla="*/ 2 h 756"/>
                <a:gd name="T24" fmla="*/ 424 w 699"/>
                <a:gd name="T25" fmla="*/ 7 h 756"/>
                <a:gd name="T26" fmla="*/ 539 w 699"/>
                <a:gd name="T27" fmla="*/ 44 h 756"/>
                <a:gd name="T28" fmla="*/ 682 w 699"/>
                <a:gd name="T29" fmla="*/ 141 h 756"/>
                <a:gd name="T30" fmla="*/ 719 w 699"/>
                <a:gd name="T31" fmla="*/ 196 h 756"/>
                <a:gd name="T32" fmla="*/ 763 w 699"/>
                <a:gd name="T33" fmla="*/ 355 h 756"/>
                <a:gd name="T34" fmla="*/ 757 w 699"/>
                <a:gd name="T35" fmla="*/ 478 h 756"/>
                <a:gd name="T36" fmla="*/ 733 w 699"/>
                <a:gd name="T37" fmla="*/ 593 h 756"/>
                <a:gd name="T38" fmla="*/ 704 w 699"/>
                <a:gd name="T39" fmla="*/ 621 h 756"/>
                <a:gd name="T40" fmla="*/ 695 w 699"/>
                <a:gd name="T41" fmla="*/ 639 h 756"/>
                <a:gd name="T42" fmla="*/ 669 w 699"/>
                <a:gd name="T43" fmla="*/ 648 h 756"/>
                <a:gd name="T44" fmla="*/ 521 w 699"/>
                <a:gd name="T45" fmla="*/ 732 h 756"/>
                <a:gd name="T46" fmla="*/ 495 w 699"/>
                <a:gd name="T47" fmla="*/ 747 h 756"/>
                <a:gd name="T48" fmla="*/ 446 w 699"/>
                <a:gd name="T49" fmla="*/ 754 h 756"/>
                <a:gd name="T50" fmla="*/ 413 w 699"/>
                <a:gd name="T51" fmla="*/ 760 h 756"/>
                <a:gd name="T52" fmla="*/ 294 w 699"/>
                <a:gd name="T53" fmla="*/ 754 h 756"/>
                <a:gd name="T54" fmla="*/ 285 w 699"/>
                <a:gd name="T55" fmla="*/ 796 h 756"/>
                <a:gd name="T56" fmla="*/ 265 w 699"/>
                <a:gd name="T57" fmla="*/ 833 h 756"/>
                <a:gd name="T58" fmla="*/ 204 w 699"/>
                <a:gd name="T59" fmla="*/ 802 h 756"/>
                <a:gd name="T60" fmla="*/ 180 w 699"/>
                <a:gd name="T61" fmla="*/ 793 h 756"/>
                <a:gd name="T62" fmla="*/ 166 w 699"/>
                <a:gd name="T63" fmla="*/ 789 h 756"/>
                <a:gd name="T64" fmla="*/ 215 w 699"/>
                <a:gd name="T65" fmla="*/ 743 h 756"/>
                <a:gd name="T66" fmla="*/ 232 w 699"/>
                <a:gd name="T67" fmla="*/ 710 h 756"/>
                <a:gd name="T68" fmla="*/ 230 w 699"/>
                <a:gd name="T69" fmla="*/ 690 h 756"/>
                <a:gd name="T70" fmla="*/ 215 w 699"/>
                <a:gd name="T71" fmla="*/ 683 h 756"/>
                <a:gd name="T72" fmla="*/ 182 w 699"/>
                <a:gd name="T73" fmla="*/ 657 h 756"/>
                <a:gd name="T74" fmla="*/ 109 w 699"/>
                <a:gd name="T75" fmla="*/ 588 h 756"/>
                <a:gd name="T76" fmla="*/ 67 w 699"/>
                <a:gd name="T77" fmla="*/ 558 h 756"/>
                <a:gd name="T78" fmla="*/ 25 w 699"/>
                <a:gd name="T79" fmla="*/ 518 h 756"/>
                <a:gd name="T80" fmla="*/ 8 w 699"/>
                <a:gd name="T81" fmla="*/ 478 h 756"/>
                <a:gd name="T82" fmla="*/ 6 w 699"/>
                <a:gd name="T83" fmla="*/ 436 h 756"/>
                <a:gd name="T84" fmla="*/ 1 w 699"/>
                <a:gd name="T85" fmla="*/ 43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rgbClr val="FF99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Freeform 31"/>
            <p:cNvSpPr>
              <a:spLocks noChangeArrowheads="1"/>
            </p:cNvSpPr>
            <p:nvPr/>
          </p:nvSpPr>
          <p:spPr bwMode="auto">
            <a:xfrm rot="840000">
              <a:off x="269" y="3752"/>
              <a:ext cx="146" cy="184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6 h 156"/>
                <a:gd name="T6" fmla="*/ 50 w 109"/>
                <a:gd name="T7" fmla="*/ 14 h 156"/>
                <a:gd name="T8" fmla="*/ 78 w 109"/>
                <a:gd name="T9" fmla="*/ 28 h 156"/>
                <a:gd name="T10" fmla="*/ 104 w 109"/>
                <a:gd name="T11" fmla="*/ 52 h 156"/>
                <a:gd name="T12" fmla="*/ 129 w 109"/>
                <a:gd name="T13" fmla="*/ 84 h 156"/>
                <a:gd name="T14" fmla="*/ 143 w 109"/>
                <a:gd name="T15" fmla="*/ 127 h 156"/>
                <a:gd name="T16" fmla="*/ 146 w 109"/>
                <a:gd name="T17" fmla="*/ 184 h 156"/>
                <a:gd name="T18" fmla="*/ 141 w 109"/>
                <a:gd name="T19" fmla="*/ 184 h 156"/>
                <a:gd name="T20" fmla="*/ 133 w 109"/>
                <a:gd name="T21" fmla="*/ 184 h 156"/>
                <a:gd name="T22" fmla="*/ 125 w 109"/>
                <a:gd name="T23" fmla="*/ 184 h 156"/>
                <a:gd name="T24" fmla="*/ 117 w 109"/>
                <a:gd name="T25" fmla="*/ 182 h 156"/>
                <a:gd name="T26" fmla="*/ 108 w 109"/>
                <a:gd name="T27" fmla="*/ 180 h 156"/>
                <a:gd name="T28" fmla="*/ 99 w 109"/>
                <a:gd name="T29" fmla="*/ 177 h 156"/>
                <a:gd name="T30" fmla="*/ 88 w 109"/>
                <a:gd name="T31" fmla="*/ 171 h 156"/>
                <a:gd name="T32" fmla="*/ 78 w 109"/>
                <a:gd name="T33" fmla="*/ 164 h 156"/>
                <a:gd name="T34" fmla="*/ 71 w 109"/>
                <a:gd name="T35" fmla="*/ 149 h 156"/>
                <a:gd name="T36" fmla="*/ 71 w 109"/>
                <a:gd name="T37" fmla="*/ 131 h 156"/>
                <a:gd name="T38" fmla="*/ 75 w 109"/>
                <a:gd name="T39" fmla="*/ 113 h 156"/>
                <a:gd name="T40" fmla="*/ 79 w 109"/>
                <a:gd name="T41" fmla="*/ 94 h 156"/>
                <a:gd name="T42" fmla="*/ 75 w 109"/>
                <a:gd name="T43" fmla="*/ 73 h 156"/>
                <a:gd name="T44" fmla="*/ 64 w 109"/>
                <a:gd name="T45" fmla="*/ 51 h 156"/>
                <a:gd name="T46" fmla="*/ 42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Freeform 32"/>
            <p:cNvSpPr>
              <a:spLocks noChangeArrowheads="1"/>
            </p:cNvSpPr>
            <p:nvPr/>
          </p:nvSpPr>
          <p:spPr bwMode="auto">
            <a:xfrm rot="840000">
              <a:off x="297" y="3959"/>
              <a:ext cx="73" cy="47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4 h 40"/>
                <a:gd name="T6" fmla="*/ 18 w 54"/>
                <a:gd name="T7" fmla="*/ 9 h 40"/>
                <a:gd name="T8" fmla="*/ 28 w 54"/>
                <a:gd name="T9" fmla="*/ 14 h 40"/>
                <a:gd name="T10" fmla="*/ 39 w 54"/>
                <a:gd name="T11" fmla="*/ 18 h 40"/>
                <a:gd name="T12" fmla="*/ 51 w 54"/>
                <a:gd name="T13" fmla="*/ 20 h 40"/>
                <a:gd name="T14" fmla="*/ 62 w 54"/>
                <a:gd name="T15" fmla="*/ 21 h 40"/>
                <a:gd name="T16" fmla="*/ 73 w 54"/>
                <a:gd name="T17" fmla="*/ 19 h 40"/>
                <a:gd name="T18" fmla="*/ 72 w 54"/>
                <a:gd name="T19" fmla="*/ 29 h 40"/>
                <a:gd name="T20" fmla="*/ 68 w 54"/>
                <a:gd name="T21" fmla="*/ 39 h 40"/>
                <a:gd name="T22" fmla="*/ 59 w 54"/>
                <a:gd name="T23" fmla="*/ 45 h 40"/>
                <a:gd name="T24" fmla="*/ 50 w 54"/>
                <a:gd name="T25" fmla="*/ 47 h 40"/>
                <a:gd name="T26" fmla="*/ 38 w 54"/>
                <a:gd name="T27" fmla="*/ 46 h 40"/>
                <a:gd name="T28" fmla="*/ 26 w 54"/>
                <a:gd name="T29" fmla="*/ 38 h 40"/>
                <a:gd name="T30" fmla="*/ 14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Freeform 33"/>
            <p:cNvSpPr>
              <a:spLocks noChangeArrowheads="1"/>
            </p:cNvSpPr>
            <p:nvPr/>
          </p:nvSpPr>
          <p:spPr bwMode="auto">
            <a:xfrm>
              <a:off x="15" y="4531"/>
              <a:ext cx="130" cy="231"/>
            </a:xfrm>
            <a:custGeom>
              <a:avLst/>
              <a:gdLst>
                <a:gd name="T0" fmla="*/ 0 w 118"/>
                <a:gd name="T1" fmla="*/ 0 h 209"/>
                <a:gd name="T2" fmla="*/ 7 w 118"/>
                <a:gd name="T3" fmla="*/ 9 h 209"/>
                <a:gd name="T4" fmla="*/ 17 w 118"/>
                <a:gd name="T5" fmla="*/ 21 h 209"/>
                <a:gd name="T6" fmla="*/ 29 w 118"/>
                <a:gd name="T7" fmla="*/ 36 h 209"/>
                <a:gd name="T8" fmla="*/ 42 w 118"/>
                <a:gd name="T9" fmla="*/ 56 h 209"/>
                <a:gd name="T10" fmla="*/ 59 w 118"/>
                <a:gd name="T11" fmla="*/ 80 h 209"/>
                <a:gd name="T12" fmla="*/ 74 w 118"/>
                <a:gd name="T13" fmla="*/ 104 h 209"/>
                <a:gd name="T14" fmla="*/ 87 w 118"/>
                <a:gd name="T15" fmla="*/ 132 h 209"/>
                <a:gd name="T16" fmla="*/ 96 w 118"/>
                <a:gd name="T17" fmla="*/ 161 h 209"/>
                <a:gd name="T18" fmla="*/ 104 w 118"/>
                <a:gd name="T19" fmla="*/ 193 h 209"/>
                <a:gd name="T20" fmla="*/ 100 w 118"/>
                <a:gd name="T21" fmla="*/ 231 h 209"/>
                <a:gd name="T22" fmla="*/ 130 w 118"/>
                <a:gd name="T23" fmla="*/ 231 h 209"/>
                <a:gd name="T24" fmla="*/ 129 w 118"/>
                <a:gd name="T25" fmla="*/ 196 h 209"/>
                <a:gd name="T26" fmla="*/ 115 w 118"/>
                <a:gd name="T27" fmla="*/ 132 h 209"/>
                <a:gd name="T28" fmla="*/ 90 w 118"/>
                <a:gd name="T29" fmla="*/ 76 h 209"/>
                <a:gd name="T30" fmla="*/ 52 w 118"/>
                <a:gd name="T31" fmla="*/ 30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Freeform 34"/>
            <p:cNvSpPr>
              <a:spLocks noChangeArrowheads="1"/>
            </p:cNvSpPr>
            <p:nvPr/>
          </p:nvSpPr>
          <p:spPr bwMode="auto">
            <a:xfrm>
              <a:off x="2" y="4375"/>
              <a:ext cx="143" cy="141"/>
            </a:xfrm>
            <a:custGeom>
              <a:avLst/>
              <a:gdLst>
                <a:gd name="T0" fmla="*/ 113 w 130"/>
                <a:gd name="T1" fmla="*/ 0 h 128"/>
                <a:gd name="T2" fmla="*/ 143 w 130"/>
                <a:gd name="T3" fmla="*/ 141 h 128"/>
                <a:gd name="T4" fmla="*/ 138 w 130"/>
                <a:gd name="T5" fmla="*/ 139 h 128"/>
                <a:gd name="T6" fmla="*/ 122 w 130"/>
                <a:gd name="T7" fmla="*/ 133 h 128"/>
                <a:gd name="T8" fmla="*/ 101 w 130"/>
                <a:gd name="T9" fmla="*/ 122 h 128"/>
                <a:gd name="T10" fmla="*/ 75 w 130"/>
                <a:gd name="T11" fmla="*/ 113 h 128"/>
                <a:gd name="T12" fmla="*/ 45 w 130"/>
                <a:gd name="T13" fmla="*/ 104 h 128"/>
                <a:gd name="T14" fmla="*/ 21 w 130"/>
                <a:gd name="T15" fmla="*/ 99 h 128"/>
                <a:gd name="T16" fmla="*/ 0 w 130"/>
                <a:gd name="T17" fmla="*/ 102 h 128"/>
                <a:gd name="T18" fmla="*/ 0 w 130"/>
                <a:gd name="T19" fmla="*/ 79 h 128"/>
                <a:gd name="T20" fmla="*/ 13 w 130"/>
                <a:gd name="T21" fmla="*/ 77 h 128"/>
                <a:gd name="T22" fmla="*/ 26 w 130"/>
                <a:gd name="T23" fmla="*/ 73 h 128"/>
                <a:gd name="T24" fmla="*/ 42 w 130"/>
                <a:gd name="T25" fmla="*/ 73 h 128"/>
                <a:gd name="T26" fmla="*/ 56 w 130"/>
                <a:gd name="T27" fmla="*/ 74 h 128"/>
                <a:gd name="T28" fmla="*/ 72 w 130"/>
                <a:gd name="T29" fmla="*/ 77 h 128"/>
                <a:gd name="T30" fmla="*/ 86 w 130"/>
                <a:gd name="T31" fmla="*/ 86 h 128"/>
                <a:gd name="T32" fmla="*/ 89 w 130"/>
                <a:gd name="T33" fmla="*/ 82 h 128"/>
                <a:gd name="T34" fmla="*/ 89 w 130"/>
                <a:gd name="T35" fmla="*/ 64 h 128"/>
                <a:gd name="T36" fmla="*/ 90 w 130"/>
                <a:gd name="T37" fmla="*/ 41 h 128"/>
                <a:gd name="T38" fmla="*/ 90 w 130"/>
                <a:gd name="T39" fmla="*/ 32 h 128"/>
                <a:gd name="T40" fmla="*/ 88 w 130"/>
                <a:gd name="T41" fmla="*/ 32 h 128"/>
                <a:gd name="T42" fmla="*/ 85 w 130"/>
                <a:gd name="T43" fmla="*/ 30 h 128"/>
                <a:gd name="T44" fmla="*/ 84 w 130"/>
                <a:gd name="T45" fmla="*/ 24 h 128"/>
                <a:gd name="T46" fmla="*/ 83 w 130"/>
                <a:gd name="T47" fmla="*/ 21 h 128"/>
                <a:gd name="T48" fmla="*/ 84 w 130"/>
                <a:gd name="T49" fmla="*/ 17 h 128"/>
                <a:gd name="T50" fmla="*/ 87 w 130"/>
                <a:gd name="T51" fmla="*/ 11 h 128"/>
                <a:gd name="T52" fmla="*/ 98 w 130"/>
                <a:gd name="T53" fmla="*/ 7 h 128"/>
                <a:gd name="T54" fmla="*/ 11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Freeform 35"/>
            <p:cNvSpPr>
              <a:spLocks noChangeArrowheads="1"/>
            </p:cNvSpPr>
            <p:nvPr/>
          </p:nvSpPr>
          <p:spPr bwMode="auto">
            <a:xfrm>
              <a:off x="2" y="4354"/>
              <a:ext cx="52" cy="95"/>
            </a:xfrm>
            <a:custGeom>
              <a:avLst/>
              <a:gdLst>
                <a:gd name="T0" fmla="*/ 41 w 47"/>
                <a:gd name="T1" fmla="*/ 0 h 86"/>
                <a:gd name="T2" fmla="*/ 17 w 47"/>
                <a:gd name="T3" fmla="*/ 41 h 86"/>
                <a:gd name="T4" fmla="*/ 0 w 47"/>
                <a:gd name="T5" fmla="*/ 65 h 86"/>
                <a:gd name="T6" fmla="*/ 0 w 47"/>
                <a:gd name="T7" fmla="*/ 95 h 86"/>
                <a:gd name="T8" fmla="*/ 9 w 47"/>
                <a:gd name="T9" fmla="*/ 91 h 86"/>
                <a:gd name="T10" fmla="*/ 22 w 47"/>
                <a:gd name="T11" fmla="*/ 81 h 86"/>
                <a:gd name="T12" fmla="*/ 37 w 47"/>
                <a:gd name="T13" fmla="*/ 70 h 86"/>
                <a:gd name="T14" fmla="*/ 46 w 47"/>
                <a:gd name="T15" fmla="*/ 56 h 86"/>
                <a:gd name="T16" fmla="*/ 52 w 47"/>
                <a:gd name="T17" fmla="*/ 40 h 86"/>
                <a:gd name="T18" fmla="*/ 51 w 47"/>
                <a:gd name="T19" fmla="*/ 21 h 86"/>
                <a:gd name="T20" fmla="*/ 41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Freeform 36"/>
            <p:cNvSpPr>
              <a:spLocks noChangeArrowheads="1"/>
            </p:cNvSpPr>
            <p:nvPr/>
          </p:nvSpPr>
          <p:spPr bwMode="auto">
            <a:xfrm>
              <a:off x="2" y="3571"/>
              <a:ext cx="548" cy="816"/>
            </a:xfrm>
            <a:custGeom>
              <a:avLst/>
              <a:gdLst>
                <a:gd name="T0" fmla="*/ 0 w 497"/>
                <a:gd name="T1" fmla="*/ 14 h 740"/>
                <a:gd name="T2" fmla="*/ 45 w 497"/>
                <a:gd name="T3" fmla="*/ 4 h 740"/>
                <a:gd name="T4" fmla="*/ 111 w 497"/>
                <a:gd name="T5" fmla="*/ 0 h 740"/>
                <a:gd name="T6" fmla="*/ 187 w 497"/>
                <a:gd name="T7" fmla="*/ 4 h 740"/>
                <a:gd name="T8" fmla="*/ 273 w 497"/>
                <a:gd name="T9" fmla="*/ 23 h 740"/>
                <a:gd name="T10" fmla="*/ 356 w 497"/>
                <a:gd name="T11" fmla="*/ 55 h 740"/>
                <a:gd name="T12" fmla="*/ 421 w 497"/>
                <a:gd name="T13" fmla="*/ 99 h 740"/>
                <a:gd name="T14" fmla="*/ 472 w 497"/>
                <a:gd name="T15" fmla="*/ 155 h 740"/>
                <a:gd name="T16" fmla="*/ 511 w 497"/>
                <a:gd name="T17" fmla="*/ 219 h 740"/>
                <a:gd name="T18" fmla="*/ 535 w 497"/>
                <a:gd name="T19" fmla="*/ 289 h 740"/>
                <a:gd name="T20" fmla="*/ 547 w 497"/>
                <a:gd name="T21" fmla="*/ 361 h 740"/>
                <a:gd name="T22" fmla="*/ 548 w 497"/>
                <a:gd name="T23" fmla="*/ 437 h 740"/>
                <a:gd name="T24" fmla="*/ 537 w 497"/>
                <a:gd name="T25" fmla="*/ 509 h 740"/>
                <a:gd name="T26" fmla="*/ 518 w 497"/>
                <a:gd name="T27" fmla="*/ 581 h 740"/>
                <a:gd name="T28" fmla="*/ 488 w 497"/>
                <a:gd name="T29" fmla="*/ 646 h 740"/>
                <a:gd name="T30" fmla="*/ 448 w 497"/>
                <a:gd name="T31" fmla="*/ 705 h 740"/>
                <a:gd name="T32" fmla="*/ 401 w 497"/>
                <a:gd name="T33" fmla="*/ 753 h 740"/>
                <a:gd name="T34" fmla="*/ 347 w 497"/>
                <a:gd name="T35" fmla="*/ 788 h 740"/>
                <a:gd name="T36" fmla="*/ 286 w 497"/>
                <a:gd name="T37" fmla="*/ 812 h 740"/>
                <a:gd name="T38" fmla="*/ 218 w 497"/>
                <a:gd name="T39" fmla="*/ 816 h 740"/>
                <a:gd name="T40" fmla="*/ 144 w 497"/>
                <a:gd name="T41" fmla="*/ 802 h 740"/>
                <a:gd name="T42" fmla="*/ 184 w 497"/>
                <a:gd name="T43" fmla="*/ 803 h 740"/>
                <a:gd name="T44" fmla="*/ 225 w 497"/>
                <a:gd name="T45" fmla="*/ 792 h 740"/>
                <a:gd name="T46" fmla="*/ 262 w 497"/>
                <a:gd name="T47" fmla="*/ 772 h 740"/>
                <a:gd name="T48" fmla="*/ 300 w 497"/>
                <a:gd name="T49" fmla="*/ 739 h 740"/>
                <a:gd name="T50" fmla="*/ 335 w 497"/>
                <a:gd name="T51" fmla="*/ 700 h 740"/>
                <a:gd name="T52" fmla="*/ 367 w 497"/>
                <a:gd name="T53" fmla="*/ 655 h 740"/>
                <a:gd name="T54" fmla="*/ 395 w 497"/>
                <a:gd name="T55" fmla="*/ 605 h 740"/>
                <a:gd name="T56" fmla="*/ 420 w 497"/>
                <a:gd name="T57" fmla="*/ 551 h 740"/>
                <a:gd name="T58" fmla="*/ 437 w 497"/>
                <a:gd name="T59" fmla="*/ 495 h 740"/>
                <a:gd name="T60" fmla="*/ 450 w 497"/>
                <a:gd name="T61" fmla="*/ 438 h 740"/>
                <a:gd name="T62" fmla="*/ 456 w 497"/>
                <a:gd name="T63" fmla="*/ 382 h 740"/>
                <a:gd name="T64" fmla="*/ 454 w 497"/>
                <a:gd name="T65" fmla="*/ 326 h 740"/>
                <a:gd name="T66" fmla="*/ 443 w 497"/>
                <a:gd name="T67" fmla="*/ 277 h 740"/>
                <a:gd name="T68" fmla="*/ 423 w 497"/>
                <a:gd name="T69" fmla="*/ 229 h 740"/>
                <a:gd name="T70" fmla="*/ 394 w 497"/>
                <a:gd name="T71" fmla="*/ 190 h 740"/>
                <a:gd name="T72" fmla="*/ 353 w 497"/>
                <a:gd name="T73" fmla="*/ 157 h 740"/>
                <a:gd name="T74" fmla="*/ 287 w 497"/>
                <a:gd name="T75" fmla="*/ 118 h 740"/>
                <a:gd name="T76" fmla="*/ 224 w 497"/>
                <a:gd name="T77" fmla="*/ 90 h 740"/>
                <a:gd name="T78" fmla="*/ 170 w 497"/>
                <a:gd name="T79" fmla="*/ 72 h 740"/>
                <a:gd name="T80" fmla="*/ 119 w 497"/>
                <a:gd name="T81" fmla="*/ 62 h 740"/>
                <a:gd name="T82" fmla="*/ 75 w 497"/>
                <a:gd name="T83" fmla="*/ 61 h 740"/>
                <a:gd name="T84" fmla="*/ 35 w 497"/>
                <a:gd name="T85" fmla="*/ 67 h 740"/>
                <a:gd name="T86" fmla="*/ 0 w 497"/>
                <a:gd name="T87" fmla="*/ 77 h 740"/>
                <a:gd name="T88" fmla="*/ 0 w 497"/>
                <a:gd name="T89" fmla="*/ 14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Freeform 37"/>
            <p:cNvSpPr>
              <a:spLocks noChangeArrowheads="1"/>
            </p:cNvSpPr>
            <p:nvPr/>
          </p:nvSpPr>
          <p:spPr bwMode="auto">
            <a:xfrm rot="1560000">
              <a:off x="25" y="451"/>
              <a:ext cx="379" cy="270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8 h 237"/>
                <a:gd name="T4" fmla="*/ 4 w 257"/>
                <a:gd name="T5" fmla="*/ 57 h 237"/>
                <a:gd name="T6" fmla="*/ 9 w 257"/>
                <a:gd name="T7" fmla="*/ 85 h 237"/>
                <a:gd name="T8" fmla="*/ 16 w 257"/>
                <a:gd name="T9" fmla="*/ 112 h 237"/>
                <a:gd name="T10" fmla="*/ 27 w 257"/>
                <a:gd name="T11" fmla="*/ 136 h 237"/>
                <a:gd name="T12" fmla="*/ 40 w 257"/>
                <a:gd name="T13" fmla="*/ 161 h 237"/>
                <a:gd name="T14" fmla="*/ 56 w 257"/>
                <a:gd name="T15" fmla="*/ 183 h 237"/>
                <a:gd name="T16" fmla="*/ 75 w 257"/>
                <a:gd name="T17" fmla="*/ 203 h 237"/>
                <a:gd name="T18" fmla="*/ 99 w 257"/>
                <a:gd name="T19" fmla="*/ 221 h 237"/>
                <a:gd name="T20" fmla="*/ 127 w 257"/>
                <a:gd name="T21" fmla="*/ 237 h 237"/>
                <a:gd name="T22" fmla="*/ 156 w 257"/>
                <a:gd name="T23" fmla="*/ 249 h 237"/>
                <a:gd name="T24" fmla="*/ 193 w 257"/>
                <a:gd name="T25" fmla="*/ 260 h 237"/>
                <a:gd name="T26" fmla="*/ 233 w 257"/>
                <a:gd name="T27" fmla="*/ 267 h 237"/>
                <a:gd name="T28" fmla="*/ 277 w 257"/>
                <a:gd name="T29" fmla="*/ 270 h 237"/>
                <a:gd name="T30" fmla="*/ 324 w 257"/>
                <a:gd name="T31" fmla="*/ 269 h 237"/>
                <a:gd name="T32" fmla="*/ 379 w 257"/>
                <a:gd name="T33" fmla="*/ 264 h 237"/>
                <a:gd name="T34" fmla="*/ 330 w 257"/>
                <a:gd name="T35" fmla="*/ 259 h 237"/>
                <a:gd name="T36" fmla="*/ 288 w 257"/>
                <a:gd name="T37" fmla="*/ 251 h 237"/>
                <a:gd name="T38" fmla="*/ 251 w 257"/>
                <a:gd name="T39" fmla="*/ 242 h 237"/>
                <a:gd name="T40" fmla="*/ 218 w 257"/>
                <a:gd name="T41" fmla="*/ 232 h 237"/>
                <a:gd name="T42" fmla="*/ 189 w 257"/>
                <a:gd name="T43" fmla="*/ 220 h 237"/>
                <a:gd name="T44" fmla="*/ 165 w 257"/>
                <a:gd name="T45" fmla="*/ 207 h 237"/>
                <a:gd name="T46" fmla="*/ 143 w 257"/>
                <a:gd name="T47" fmla="*/ 193 h 237"/>
                <a:gd name="T48" fmla="*/ 124 w 257"/>
                <a:gd name="T49" fmla="*/ 177 h 237"/>
                <a:gd name="T50" fmla="*/ 106 w 257"/>
                <a:gd name="T51" fmla="*/ 161 h 237"/>
                <a:gd name="T52" fmla="*/ 90 w 257"/>
                <a:gd name="T53" fmla="*/ 142 h 237"/>
                <a:gd name="T54" fmla="*/ 77 w 257"/>
                <a:gd name="T55" fmla="*/ 122 h 237"/>
                <a:gd name="T56" fmla="*/ 63 w 257"/>
                <a:gd name="T57" fmla="*/ 100 h 237"/>
                <a:gd name="T58" fmla="*/ 49 w 257"/>
                <a:gd name="T59" fmla="*/ 79 h 237"/>
                <a:gd name="T60" fmla="*/ 34 w 257"/>
                <a:gd name="T61" fmla="*/ 54 h 237"/>
                <a:gd name="T62" fmla="*/ 18 w 257"/>
                <a:gd name="T63" fmla="*/ 27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1" name="Freeform 38"/>
            <p:cNvSpPr>
              <a:spLocks noChangeArrowheads="1"/>
            </p:cNvSpPr>
            <p:nvPr/>
          </p:nvSpPr>
          <p:spPr bwMode="auto">
            <a:xfrm rot="1560000">
              <a:off x="270" y="834"/>
              <a:ext cx="184" cy="127"/>
            </a:xfrm>
            <a:custGeom>
              <a:avLst/>
              <a:gdLst>
                <a:gd name="T0" fmla="*/ 114 w 124"/>
                <a:gd name="T1" fmla="*/ 0 h 110"/>
                <a:gd name="T2" fmla="*/ 184 w 124"/>
                <a:gd name="T3" fmla="*/ 125 h 110"/>
                <a:gd name="T4" fmla="*/ 178 w 124"/>
                <a:gd name="T5" fmla="*/ 124 h 110"/>
                <a:gd name="T6" fmla="*/ 159 w 124"/>
                <a:gd name="T7" fmla="*/ 121 h 110"/>
                <a:gd name="T8" fmla="*/ 132 w 124"/>
                <a:gd name="T9" fmla="*/ 117 h 110"/>
                <a:gd name="T10" fmla="*/ 101 w 124"/>
                <a:gd name="T11" fmla="*/ 114 h 110"/>
                <a:gd name="T12" fmla="*/ 67 w 124"/>
                <a:gd name="T13" fmla="*/ 112 h 110"/>
                <a:gd name="T14" fmla="*/ 37 w 124"/>
                <a:gd name="T15" fmla="*/ 113 h 110"/>
                <a:gd name="T16" fmla="*/ 13 w 124"/>
                <a:gd name="T17" fmla="*/ 118 h 110"/>
                <a:gd name="T18" fmla="*/ 0 w 124"/>
                <a:gd name="T19" fmla="*/ 127 h 110"/>
                <a:gd name="T20" fmla="*/ 6 w 124"/>
                <a:gd name="T21" fmla="*/ 113 h 110"/>
                <a:gd name="T22" fmla="*/ 12 w 124"/>
                <a:gd name="T23" fmla="*/ 103 h 110"/>
                <a:gd name="T24" fmla="*/ 24 w 124"/>
                <a:gd name="T25" fmla="*/ 95 h 110"/>
                <a:gd name="T26" fmla="*/ 37 w 124"/>
                <a:gd name="T27" fmla="*/ 88 h 110"/>
                <a:gd name="T28" fmla="*/ 53 w 124"/>
                <a:gd name="T29" fmla="*/ 83 h 110"/>
                <a:gd name="T30" fmla="*/ 70 w 124"/>
                <a:gd name="T31" fmla="*/ 82 h 110"/>
                <a:gd name="T32" fmla="*/ 88 w 124"/>
                <a:gd name="T33" fmla="*/ 82 h 110"/>
                <a:gd name="T34" fmla="*/ 107 w 124"/>
                <a:gd name="T35" fmla="*/ 85 h 110"/>
                <a:gd name="T36" fmla="*/ 108 w 124"/>
                <a:gd name="T37" fmla="*/ 82 h 110"/>
                <a:gd name="T38" fmla="*/ 104 w 124"/>
                <a:gd name="T39" fmla="*/ 65 h 110"/>
                <a:gd name="T40" fmla="*/ 99 w 124"/>
                <a:gd name="T41" fmla="*/ 44 h 110"/>
                <a:gd name="T42" fmla="*/ 96 w 124"/>
                <a:gd name="T43" fmla="*/ 35 h 110"/>
                <a:gd name="T44" fmla="*/ 93 w 124"/>
                <a:gd name="T45" fmla="*/ 35 h 110"/>
                <a:gd name="T46" fmla="*/ 91 w 124"/>
                <a:gd name="T47" fmla="*/ 33 h 110"/>
                <a:gd name="T48" fmla="*/ 88 w 124"/>
                <a:gd name="T49" fmla="*/ 30 h 110"/>
                <a:gd name="T50" fmla="*/ 85 w 124"/>
                <a:gd name="T51" fmla="*/ 27 h 110"/>
                <a:gd name="T52" fmla="*/ 85 w 124"/>
                <a:gd name="T53" fmla="*/ 22 h 110"/>
                <a:gd name="T54" fmla="*/ 88 w 124"/>
                <a:gd name="T55" fmla="*/ 16 h 110"/>
                <a:gd name="T56" fmla="*/ 98 w 124"/>
                <a:gd name="T57" fmla="*/ 9 h 110"/>
                <a:gd name="T58" fmla="*/ 1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2" name="Freeform 39"/>
            <p:cNvSpPr>
              <a:spLocks noChangeArrowheads="1"/>
            </p:cNvSpPr>
            <p:nvPr/>
          </p:nvSpPr>
          <p:spPr bwMode="auto">
            <a:xfrm rot="1560000">
              <a:off x="636" y="315"/>
              <a:ext cx="162" cy="176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7 w 109"/>
                <a:gd name="T5" fmla="*/ 6 h 156"/>
                <a:gd name="T6" fmla="*/ 55 w 109"/>
                <a:gd name="T7" fmla="*/ 14 h 156"/>
                <a:gd name="T8" fmla="*/ 86 w 109"/>
                <a:gd name="T9" fmla="*/ 27 h 156"/>
                <a:gd name="T10" fmla="*/ 116 w 109"/>
                <a:gd name="T11" fmla="*/ 50 h 156"/>
                <a:gd name="T12" fmla="*/ 143 w 109"/>
                <a:gd name="T13" fmla="*/ 80 h 156"/>
                <a:gd name="T14" fmla="*/ 159 w 109"/>
                <a:gd name="T15" fmla="*/ 122 h 156"/>
                <a:gd name="T16" fmla="*/ 162 w 109"/>
                <a:gd name="T17" fmla="*/ 176 h 156"/>
                <a:gd name="T18" fmla="*/ 156 w 109"/>
                <a:gd name="T19" fmla="*/ 176 h 156"/>
                <a:gd name="T20" fmla="*/ 147 w 109"/>
                <a:gd name="T21" fmla="*/ 176 h 156"/>
                <a:gd name="T22" fmla="*/ 138 w 109"/>
                <a:gd name="T23" fmla="*/ 176 h 156"/>
                <a:gd name="T24" fmla="*/ 129 w 109"/>
                <a:gd name="T25" fmla="*/ 174 h 156"/>
                <a:gd name="T26" fmla="*/ 120 w 109"/>
                <a:gd name="T27" fmla="*/ 173 h 156"/>
                <a:gd name="T28" fmla="*/ 110 w 109"/>
                <a:gd name="T29" fmla="*/ 169 h 156"/>
                <a:gd name="T30" fmla="*/ 98 w 109"/>
                <a:gd name="T31" fmla="*/ 164 h 156"/>
                <a:gd name="T32" fmla="*/ 86 w 109"/>
                <a:gd name="T33" fmla="*/ 157 h 156"/>
                <a:gd name="T34" fmla="*/ 79 w 109"/>
                <a:gd name="T35" fmla="*/ 142 h 156"/>
                <a:gd name="T36" fmla="*/ 79 w 109"/>
                <a:gd name="T37" fmla="*/ 125 h 156"/>
                <a:gd name="T38" fmla="*/ 83 w 109"/>
                <a:gd name="T39" fmla="*/ 108 h 156"/>
                <a:gd name="T40" fmla="*/ 88 w 109"/>
                <a:gd name="T41" fmla="*/ 90 h 156"/>
                <a:gd name="T42" fmla="*/ 83 w 109"/>
                <a:gd name="T43" fmla="*/ 70 h 156"/>
                <a:gd name="T44" fmla="*/ 71 w 109"/>
                <a:gd name="T45" fmla="*/ 49 h 156"/>
                <a:gd name="T46" fmla="*/ 46 w 109"/>
                <a:gd name="T47" fmla="*/ 2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3" name="Freeform 40"/>
            <p:cNvSpPr>
              <a:spLocks noChangeArrowheads="1"/>
            </p:cNvSpPr>
            <p:nvPr/>
          </p:nvSpPr>
          <p:spPr bwMode="auto">
            <a:xfrm rot="1560000">
              <a:off x="263" y="795"/>
              <a:ext cx="68" cy="107"/>
            </a:xfrm>
            <a:custGeom>
              <a:avLst/>
              <a:gdLst>
                <a:gd name="T0" fmla="*/ 46 w 46"/>
                <a:gd name="T1" fmla="*/ 0 h 94"/>
                <a:gd name="T2" fmla="*/ 30 w 46"/>
                <a:gd name="T3" fmla="*/ 43 h 94"/>
                <a:gd name="T4" fmla="*/ 22 w 46"/>
                <a:gd name="T5" fmla="*/ 71 h 94"/>
                <a:gd name="T6" fmla="*/ 16 w 46"/>
                <a:gd name="T7" fmla="*/ 90 h 94"/>
                <a:gd name="T8" fmla="*/ 0 w 46"/>
                <a:gd name="T9" fmla="*/ 107 h 94"/>
                <a:gd name="T10" fmla="*/ 18 w 46"/>
                <a:gd name="T11" fmla="*/ 100 h 94"/>
                <a:gd name="T12" fmla="*/ 34 w 46"/>
                <a:gd name="T13" fmla="*/ 91 h 94"/>
                <a:gd name="T14" fmla="*/ 47 w 46"/>
                <a:gd name="T15" fmla="*/ 79 h 94"/>
                <a:gd name="T16" fmla="*/ 59 w 46"/>
                <a:gd name="T17" fmla="*/ 65 h 94"/>
                <a:gd name="T18" fmla="*/ 67 w 46"/>
                <a:gd name="T19" fmla="*/ 50 h 94"/>
                <a:gd name="T20" fmla="*/ 68 w 46"/>
                <a:gd name="T21" fmla="*/ 34 h 94"/>
                <a:gd name="T22" fmla="*/ 62 w 46"/>
                <a:gd name="T23" fmla="*/ 17 h 94"/>
                <a:gd name="T24" fmla="*/ 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4" name="Freeform 41"/>
            <p:cNvSpPr>
              <a:spLocks noChangeArrowheads="1"/>
            </p:cNvSpPr>
            <p:nvPr/>
          </p:nvSpPr>
          <p:spPr bwMode="auto">
            <a:xfrm rot="1560000">
              <a:off x="648" y="514"/>
              <a:ext cx="79" cy="45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9 w 54"/>
                <a:gd name="T5" fmla="*/ 3 h 40"/>
                <a:gd name="T6" fmla="*/ 19 w 54"/>
                <a:gd name="T7" fmla="*/ 9 h 40"/>
                <a:gd name="T8" fmla="*/ 31 w 54"/>
                <a:gd name="T9" fmla="*/ 14 h 40"/>
                <a:gd name="T10" fmla="*/ 42 w 54"/>
                <a:gd name="T11" fmla="*/ 17 h 40"/>
                <a:gd name="T12" fmla="*/ 56 w 54"/>
                <a:gd name="T13" fmla="*/ 19 h 40"/>
                <a:gd name="T14" fmla="*/ 67 w 54"/>
                <a:gd name="T15" fmla="*/ 20 h 40"/>
                <a:gd name="T16" fmla="*/ 79 w 54"/>
                <a:gd name="T17" fmla="*/ 18 h 40"/>
                <a:gd name="T18" fmla="*/ 78 w 54"/>
                <a:gd name="T19" fmla="*/ 28 h 40"/>
                <a:gd name="T20" fmla="*/ 73 w 54"/>
                <a:gd name="T21" fmla="*/ 37 h 40"/>
                <a:gd name="T22" fmla="*/ 64 w 54"/>
                <a:gd name="T23" fmla="*/ 43 h 40"/>
                <a:gd name="T24" fmla="*/ 54 w 54"/>
                <a:gd name="T25" fmla="*/ 45 h 40"/>
                <a:gd name="T26" fmla="*/ 41 w 54"/>
                <a:gd name="T27" fmla="*/ 44 h 40"/>
                <a:gd name="T28" fmla="*/ 28 w 54"/>
                <a:gd name="T29" fmla="*/ 36 h 40"/>
                <a:gd name="T30" fmla="*/ 15 w 54"/>
                <a:gd name="T31" fmla="*/ 2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5" name="Freeform 42"/>
            <p:cNvSpPr>
              <a:spLocks noChangeArrowheads="1"/>
            </p:cNvSpPr>
            <p:nvPr/>
          </p:nvSpPr>
          <p:spPr bwMode="auto">
            <a:xfrm>
              <a:off x="2" y="977"/>
              <a:ext cx="397" cy="717"/>
            </a:xfrm>
            <a:custGeom>
              <a:avLst/>
              <a:gdLst>
                <a:gd name="T0" fmla="*/ 291 w 360"/>
                <a:gd name="T1" fmla="*/ 0 h 650"/>
                <a:gd name="T2" fmla="*/ 297 w 360"/>
                <a:gd name="T3" fmla="*/ 10 h 650"/>
                <a:gd name="T4" fmla="*/ 305 w 360"/>
                <a:gd name="T5" fmla="*/ 24 h 650"/>
                <a:gd name="T6" fmla="*/ 315 w 360"/>
                <a:gd name="T7" fmla="*/ 43 h 650"/>
                <a:gd name="T8" fmla="*/ 328 w 360"/>
                <a:gd name="T9" fmla="*/ 64 h 650"/>
                <a:gd name="T10" fmla="*/ 341 w 360"/>
                <a:gd name="T11" fmla="*/ 92 h 650"/>
                <a:gd name="T12" fmla="*/ 352 w 360"/>
                <a:gd name="T13" fmla="*/ 119 h 650"/>
                <a:gd name="T14" fmla="*/ 363 w 360"/>
                <a:gd name="T15" fmla="*/ 150 h 650"/>
                <a:gd name="T16" fmla="*/ 367 w 360"/>
                <a:gd name="T17" fmla="*/ 180 h 650"/>
                <a:gd name="T18" fmla="*/ 371 w 360"/>
                <a:gd name="T19" fmla="*/ 213 h 650"/>
                <a:gd name="T20" fmla="*/ 366 w 360"/>
                <a:gd name="T21" fmla="*/ 246 h 650"/>
                <a:gd name="T22" fmla="*/ 356 w 360"/>
                <a:gd name="T23" fmla="*/ 281 h 650"/>
                <a:gd name="T24" fmla="*/ 342 w 360"/>
                <a:gd name="T25" fmla="*/ 314 h 650"/>
                <a:gd name="T26" fmla="*/ 316 w 360"/>
                <a:gd name="T27" fmla="*/ 347 h 650"/>
                <a:gd name="T28" fmla="*/ 283 w 360"/>
                <a:gd name="T29" fmla="*/ 378 h 650"/>
                <a:gd name="T30" fmla="*/ 240 w 360"/>
                <a:gd name="T31" fmla="*/ 408 h 650"/>
                <a:gd name="T32" fmla="*/ 184 w 360"/>
                <a:gd name="T33" fmla="*/ 437 h 650"/>
                <a:gd name="T34" fmla="*/ 122 w 360"/>
                <a:gd name="T35" fmla="*/ 469 h 650"/>
                <a:gd name="T36" fmla="*/ 76 w 360"/>
                <a:gd name="T37" fmla="*/ 504 h 650"/>
                <a:gd name="T38" fmla="*/ 39 w 360"/>
                <a:gd name="T39" fmla="*/ 541 h 650"/>
                <a:gd name="T40" fmla="*/ 13 w 360"/>
                <a:gd name="T41" fmla="*/ 580 h 650"/>
                <a:gd name="T42" fmla="*/ 0 w 360"/>
                <a:gd name="T43" fmla="*/ 610 h 650"/>
                <a:gd name="T44" fmla="*/ 0 w 360"/>
                <a:gd name="T45" fmla="*/ 717 h 650"/>
                <a:gd name="T46" fmla="*/ 7 w 360"/>
                <a:gd name="T47" fmla="*/ 693 h 650"/>
                <a:gd name="T48" fmla="*/ 21 w 360"/>
                <a:gd name="T49" fmla="*/ 655 h 650"/>
                <a:gd name="T50" fmla="*/ 47 w 360"/>
                <a:gd name="T51" fmla="*/ 608 h 650"/>
                <a:gd name="T52" fmla="*/ 84 w 360"/>
                <a:gd name="T53" fmla="*/ 555 h 650"/>
                <a:gd name="T54" fmla="*/ 138 w 360"/>
                <a:gd name="T55" fmla="*/ 501 h 650"/>
                <a:gd name="T56" fmla="*/ 210 w 360"/>
                <a:gd name="T57" fmla="*/ 450 h 650"/>
                <a:gd name="T58" fmla="*/ 303 w 360"/>
                <a:gd name="T59" fmla="*/ 403 h 650"/>
                <a:gd name="T60" fmla="*/ 340 w 360"/>
                <a:gd name="T61" fmla="*/ 377 h 650"/>
                <a:gd name="T62" fmla="*/ 369 w 360"/>
                <a:gd name="T63" fmla="*/ 336 h 650"/>
                <a:gd name="T64" fmla="*/ 388 w 360"/>
                <a:gd name="T65" fmla="*/ 281 h 650"/>
                <a:gd name="T66" fmla="*/ 397 w 360"/>
                <a:gd name="T67" fmla="*/ 222 h 650"/>
                <a:gd name="T68" fmla="*/ 393 w 360"/>
                <a:gd name="T69" fmla="*/ 159 h 650"/>
                <a:gd name="T70" fmla="*/ 376 w 360"/>
                <a:gd name="T71" fmla="*/ 97 h 650"/>
                <a:gd name="T72" fmla="*/ 343 w 360"/>
                <a:gd name="T73" fmla="*/ 43 h 650"/>
                <a:gd name="T74" fmla="*/ 291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6" name="Freeform 43"/>
            <p:cNvSpPr>
              <a:spLocks noChangeArrowheads="1"/>
            </p:cNvSpPr>
            <p:nvPr/>
          </p:nvSpPr>
          <p:spPr bwMode="auto">
            <a:xfrm rot="1560000">
              <a:off x="64" y="93"/>
              <a:ext cx="886" cy="756"/>
            </a:xfrm>
            <a:custGeom>
              <a:avLst/>
              <a:gdLst>
                <a:gd name="T0" fmla="*/ 24 w 596"/>
                <a:gd name="T1" fmla="*/ 420 h 666"/>
                <a:gd name="T2" fmla="*/ 9 w 596"/>
                <a:gd name="T3" fmla="*/ 387 h 666"/>
                <a:gd name="T4" fmla="*/ 0 w 596"/>
                <a:gd name="T5" fmla="*/ 328 h 666"/>
                <a:gd name="T6" fmla="*/ 6 w 596"/>
                <a:gd name="T7" fmla="*/ 252 h 666"/>
                <a:gd name="T8" fmla="*/ 37 w 596"/>
                <a:gd name="T9" fmla="*/ 171 h 666"/>
                <a:gd name="T10" fmla="*/ 103 w 596"/>
                <a:gd name="T11" fmla="*/ 95 h 666"/>
                <a:gd name="T12" fmla="*/ 211 w 596"/>
                <a:gd name="T13" fmla="*/ 35 h 666"/>
                <a:gd name="T14" fmla="*/ 367 w 596"/>
                <a:gd name="T15" fmla="*/ 2 h 666"/>
                <a:gd name="T16" fmla="*/ 565 w 596"/>
                <a:gd name="T17" fmla="*/ 10 h 666"/>
                <a:gd name="T18" fmla="*/ 720 w 596"/>
                <a:gd name="T19" fmla="*/ 77 h 666"/>
                <a:gd name="T20" fmla="*/ 824 w 596"/>
                <a:gd name="T21" fmla="*/ 187 h 666"/>
                <a:gd name="T22" fmla="*/ 879 w 596"/>
                <a:gd name="T23" fmla="*/ 322 h 666"/>
                <a:gd name="T24" fmla="*/ 885 w 596"/>
                <a:gd name="T25" fmla="*/ 464 h 666"/>
                <a:gd name="T26" fmla="*/ 841 w 596"/>
                <a:gd name="T27" fmla="*/ 596 h 666"/>
                <a:gd name="T28" fmla="*/ 754 w 596"/>
                <a:gd name="T29" fmla="*/ 698 h 666"/>
                <a:gd name="T30" fmla="*/ 620 w 596"/>
                <a:gd name="T31" fmla="*/ 753 h 666"/>
                <a:gd name="T32" fmla="*/ 578 w 596"/>
                <a:gd name="T33" fmla="*/ 748 h 666"/>
                <a:gd name="T34" fmla="*/ 656 w 596"/>
                <a:gd name="T35" fmla="*/ 700 h 666"/>
                <a:gd name="T36" fmla="*/ 717 w 596"/>
                <a:gd name="T37" fmla="*/ 618 h 666"/>
                <a:gd name="T38" fmla="*/ 757 w 596"/>
                <a:gd name="T39" fmla="*/ 515 h 666"/>
                <a:gd name="T40" fmla="*/ 773 w 596"/>
                <a:gd name="T41" fmla="*/ 403 h 666"/>
                <a:gd name="T42" fmla="*/ 764 w 596"/>
                <a:gd name="T43" fmla="*/ 293 h 666"/>
                <a:gd name="T44" fmla="*/ 721 w 596"/>
                <a:gd name="T45" fmla="*/ 198 h 666"/>
                <a:gd name="T46" fmla="*/ 644 w 596"/>
                <a:gd name="T47" fmla="*/ 127 h 666"/>
                <a:gd name="T48" fmla="*/ 507 w 596"/>
                <a:gd name="T49" fmla="*/ 85 h 666"/>
                <a:gd name="T50" fmla="*/ 366 w 596"/>
                <a:gd name="T51" fmla="*/ 69 h 666"/>
                <a:gd name="T52" fmla="*/ 259 w 596"/>
                <a:gd name="T53" fmla="*/ 81 h 666"/>
                <a:gd name="T54" fmla="*/ 180 w 596"/>
                <a:gd name="T55" fmla="*/ 115 h 666"/>
                <a:gd name="T56" fmla="*/ 125 w 596"/>
                <a:gd name="T57" fmla="*/ 169 h 666"/>
                <a:gd name="T58" fmla="*/ 85 w 596"/>
                <a:gd name="T59" fmla="*/ 234 h 666"/>
                <a:gd name="T60" fmla="*/ 59 w 596"/>
                <a:gd name="T61" fmla="*/ 309 h 666"/>
                <a:gd name="T62" fmla="*/ 42 w 596"/>
                <a:gd name="T63" fmla="*/ 385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92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87363" y="0"/>
            <a:ext cx="90868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097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1813"/>
            <a:ext cx="2351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ftr"/>
          </p:nvPr>
        </p:nvSpPr>
        <p:spPr bwMode="auto">
          <a:xfrm>
            <a:off x="3443288" y="6888163"/>
            <a:ext cx="31908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6881813"/>
            <a:ext cx="23510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8FD4E72-D63A-4C4C-9562-D9B2867B7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2pPr>
      <a:lvl3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3pPr>
      <a:lvl4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4pPr>
      <a:lvl5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5pPr>
      <a:lvl6pPr marL="2514600" indent="-228600" algn="ctr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6pPr>
      <a:lvl7pPr marL="2971800" indent="-228600" algn="ctr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7pPr>
      <a:lvl8pPr marL="3429000" indent="-228600" algn="ctr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8pPr>
      <a:lvl9pPr marL="3886200" indent="-228600" algn="ctr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71575" y="0"/>
            <a:ext cx="9088438" cy="28797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Правила безопасности </a:t>
            </a:r>
            <a:b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при работе иглой, </a:t>
            </a:r>
            <a:b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булавками и ножницами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419475" y="5749925"/>
            <a:ext cx="61198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endParaRPr lang="ru-RU">
              <a:solidFill>
                <a:srgbClr val="2323DC"/>
              </a:solidFill>
              <a:latin typeface="Comic Sans MS" pitchFamily="64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2882900"/>
            <a:ext cx="34639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0113" y="-720725"/>
            <a:ext cx="9088437" cy="28797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Угадай-ка!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19250" y="1260475"/>
            <a:ext cx="450056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Маленького роста я, 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Тонкая и острая. 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Носом путь себе ищу, 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За собою хвост тащу.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779838" y="3060700"/>
            <a:ext cx="3240087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 b="1">
                <a:solidFill>
                  <a:srgbClr val="2300DC"/>
                </a:solidFill>
                <a:latin typeface="Comic Sans MS" pitchFamily="64" charset="0"/>
              </a:rPr>
              <a:t>Иголка с ниткой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1260475"/>
            <a:ext cx="2386012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19250" y="3598863"/>
            <a:ext cx="4859338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Железный жучок,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На хвостике червячок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59225" y="4500563"/>
            <a:ext cx="2700338" cy="166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ru-RU" sz="2400" b="1">
                <a:solidFill>
                  <a:srgbClr val="2300DC"/>
                </a:solidFill>
                <a:latin typeface="Comic Sans MS" pitchFamily="64" charset="0"/>
              </a:rPr>
              <a:t>Булавка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60475" y="5040313"/>
            <a:ext cx="594042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Маленькое ведёрко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На пальце сидит,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Сотнями глаз</a:t>
            </a:r>
            <a:br>
              <a:rPr lang="en-US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4" charset="0"/>
              </a:rPr>
              <a:t>Во все стороны глядит.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140200" y="6840538"/>
            <a:ext cx="32400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ru-RU" sz="2400" b="1">
                <a:solidFill>
                  <a:srgbClr val="2300DC"/>
                </a:solidFill>
                <a:latin typeface="Comic Sans MS" pitchFamily="64" charset="0"/>
              </a:rPr>
              <a:t>Наперсток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718050"/>
            <a:ext cx="2690812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439863" y="360363"/>
            <a:ext cx="8099425" cy="686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117000"/>
              </a:lnSpc>
            </a:pPr>
            <a:r>
              <a:rPr lang="ru-RU" sz="4000" b="1">
                <a:solidFill>
                  <a:srgbClr val="FF0000"/>
                </a:solidFill>
                <a:latin typeface="Comic Sans MS" pitchFamily="64" charset="0"/>
              </a:rPr>
              <a:t>История об иголке</a:t>
            </a:r>
          </a:p>
          <a:p>
            <a:pPr algn="ctr" eaLnBrk="1">
              <a:lnSpc>
                <a:spcPct val="117000"/>
              </a:lnSpc>
            </a:pPr>
            <a:endParaRPr lang="ru-RU" sz="2200">
              <a:solidFill>
                <a:srgbClr val="000000"/>
              </a:solidFill>
              <a:latin typeface="Comic Sans MS" pitchFamily="64" charset="0"/>
            </a:endParaRPr>
          </a:p>
          <a:p>
            <a:pPr algn="just" eaLnBrk="1">
              <a:lnSpc>
                <a:spcPct val="117000"/>
              </a:lnSpc>
            </a:pPr>
            <a:r>
              <a:rPr lang="en-US" sz="2000" b="1">
                <a:solidFill>
                  <a:srgbClr val="2300DC"/>
                </a:solidFill>
                <a:latin typeface="Comic Sans MS" pitchFamily="64" charset="0"/>
              </a:rPr>
              <a:t>Что появилось раньше – иголка или одежда? Многих этот вопрос, наверное, удивит: разве можно без иголки сшить одежду? Оказывается можно. Первобытный человек сшивал звериные шкуры, прокалывая их костями животных или рыб. Так выглядели древние шила. Когда же осколками кремня (очень твердого камня) в шилах высверливали ушки, получались иглы. Около 600 лет назад арабские купцы завезли в Европу первые стальные иглы. Нитки вдевали в них загнутые колечками концы. Кстати, а где у иголки ушко? Смотря у какой. У обычной - с тупого конца, у машинной – с острого. Впрочем, некоторые новые швейные машины прекрасно обходятся и без иголок, и без ниток – они склеивают ткань. А вот люди без иголки обойтись не могут</a:t>
            </a:r>
            <a:r>
              <a:rPr lang="en-US" sz="2000" b="1" i="1">
                <a:solidFill>
                  <a:srgbClr val="2300DC"/>
                </a:solidFill>
                <a:latin typeface="Comic Sans MS" pitchFamily="64" charset="0"/>
              </a:rPr>
              <a:t>. Игла </a:t>
            </a:r>
            <a:r>
              <a:rPr lang="en-US" sz="2000" b="1">
                <a:solidFill>
                  <a:srgbClr val="2300DC"/>
                </a:solidFill>
                <a:latin typeface="Comic Sans MS" pitchFamily="64" charset="0"/>
              </a:rPr>
              <a:t>– это настоящая помощница, и поэтому славят ее в стихах и песнях, не забывают в пословицах, поговорках и загадках.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793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-627063" y="152400"/>
            <a:ext cx="9088438" cy="2008188"/>
          </a:xfrm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buSzPct val="45000"/>
              <a:buFont typeface="Wingdings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Правила работы</a:t>
            </a:r>
            <a:b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 с иглой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250" y="2160588"/>
            <a:ext cx="9072563" cy="4802187"/>
          </a:xfrm>
        </p:spPr>
        <p:txBody>
          <a:bodyPr/>
          <a:lstStyle/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Храните иголку в игольнице.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оставляйте иглу на рабочем месте без нитки.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Передавайте иглу в игольнице с ниткой.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берите иглу в рот.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втыкайте иглу в одежду.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Во время работы с иглой пользуйтесь наперстком.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До и после работы проверяйте количество игл.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Храните игольницу с иглой всегда в одном месте.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Во время работы втыкайте иглу в игольницу.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отвлекайтесь во время работы с иглой. 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60363"/>
            <a:ext cx="19796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87363" y="46038"/>
            <a:ext cx="9088437" cy="2008187"/>
          </a:xfrm>
        </p:spPr>
        <p:txBody>
          <a:bodyPr/>
          <a:lstStyle/>
          <a:p>
            <a:pPr eaLnBrk="1" hangingPunct="1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8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Угадай-ка!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79613" y="2247900"/>
            <a:ext cx="450056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800" b="1">
                <a:solidFill>
                  <a:srgbClr val="008000"/>
                </a:solidFill>
                <a:latin typeface="Comic Sans MS" pitchFamily="64" charset="0"/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79725" y="4621213"/>
            <a:ext cx="5580063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ru-RU" sz="2800" b="1">
                <a:solidFill>
                  <a:srgbClr val="2300DC"/>
                </a:solidFill>
                <a:latin typeface="Comic Sans MS" pitchFamily="64" charset="0"/>
              </a:rPr>
              <a:t>Ножницы!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1800225"/>
            <a:ext cx="2757487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79613" y="1979613"/>
            <a:ext cx="431958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sz="2600" b="1">
                <a:solidFill>
                  <a:srgbClr val="008000"/>
                </a:solidFill>
                <a:latin typeface="Comic Sans MS" pitchFamily="64" charset="0"/>
              </a:rPr>
              <a:t>Инструмент бывалый –</a:t>
            </a:r>
            <a:br>
              <a:rPr lang="en-US" sz="26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600" b="1">
                <a:solidFill>
                  <a:srgbClr val="008000"/>
                </a:solidFill>
                <a:latin typeface="Comic Sans MS" pitchFamily="64" charset="0"/>
              </a:rPr>
              <a:t>Не большой, не малый.</a:t>
            </a:r>
            <a:br>
              <a:rPr lang="en-US" sz="26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600" b="1">
                <a:solidFill>
                  <a:srgbClr val="008000"/>
                </a:solidFill>
                <a:latin typeface="Comic Sans MS" pitchFamily="64" charset="0"/>
              </a:rPr>
              <a:t>У него полно забот:</a:t>
            </a:r>
            <a:br>
              <a:rPr lang="en-US" sz="26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en-US" sz="2600" b="1">
                <a:solidFill>
                  <a:srgbClr val="008000"/>
                </a:solidFill>
                <a:latin typeface="Comic Sans MS" pitchFamily="64" charset="0"/>
              </a:rPr>
              <a:t>Он и режет и стрижет.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260475" y="269875"/>
            <a:ext cx="8640763" cy="90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ru-RU" sz="3200" b="1">
                <a:solidFill>
                  <a:srgbClr val="FF0000"/>
                </a:solidFill>
                <a:latin typeface="Comic Sans MS" pitchFamily="64" charset="0"/>
              </a:rPr>
              <a:t>         История о ножницах</a:t>
            </a:r>
          </a:p>
          <a:p>
            <a:pPr algn="ctr" eaLnBrk="1">
              <a:lnSpc>
                <a:spcPct val="117000"/>
              </a:lnSpc>
            </a:pPr>
            <a:endParaRPr lang="en-US" sz="1400" b="1">
              <a:solidFill>
                <a:srgbClr val="2300DC"/>
              </a:solidFill>
              <a:latin typeface="Comic Sans MS" pitchFamily="64" charset="0"/>
            </a:endParaRPr>
          </a:p>
          <a:p>
            <a:pPr eaLnBrk="1">
              <a:lnSpc>
                <a:spcPct val="117000"/>
              </a:lnSpc>
            </a:pPr>
            <a:r>
              <a:rPr lang="ru-RU" sz="1400" b="1">
                <a:solidFill>
                  <a:srgbClr val="2300DC"/>
                </a:solidFill>
                <a:latin typeface="Comic Sans MS" pitchFamily="64" charset="0"/>
              </a:rPr>
              <a:t>  </a:t>
            </a: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  Правильно, ножницы. Сейчас эту загадку каждый ребенок отгадает. А ведь было время, когда даже взрослые не то что загадки – самих ножниц не знали. Потому что их не изобрели.</a:t>
            </a:r>
            <a:br>
              <a:rPr lang="ru-RU" sz="1600" b="1">
                <a:solidFill>
                  <a:srgbClr val="2300DC"/>
                </a:solidFill>
                <a:latin typeface="Comic Sans MS" pitchFamily="64" charset="0"/>
              </a:rPr>
            </a:b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Когда требовалось что-нибудь разрезать, брали нож. Но вот приблизительно три с половиной тысячи лет назад кто-то соединил ручки двух ножей пружинящим мостиком. Получились первые ножницы – для стрижки овец. И до сих пор их называют “овечьи”.</a:t>
            </a:r>
            <a:br>
              <a:rPr lang="ru-RU" sz="1600" b="1">
                <a:solidFill>
                  <a:srgbClr val="2300DC"/>
                </a:solidFill>
                <a:latin typeface="Comic Sans MS" pitchFamily="64" charset="0"/>
              </a:rPr>
            </a:b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А больше тысячи лет назад другой человек придумал заменить мостик гвоздиком. И родился замечательный инструмент, про который сложена загадка.</a:t>
            </a:r>
          </a:p>
          <a:p>
            <a:pPr eaLnBrk="1">
              <a:lnSpc>
                <a:spcPct val="117000"/>
              </a:lnSpc>
            </a:pP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   Всякий инструмент, состоящий из двух подвижных половинок, скрепленных в одной точке, - рычажной инструмент. И первая особенность этого инструмента заключается в том, что когда ты прикладываешь к его ручкам сравнительно небольшую силу, на рабочей части возникает сила очень значительная.</a:t>
            </a:r>
          </a:p>
          <a:p>
            <a:pPr eaLnBrk="1">
              <a:lnSpc>
                <a:spcPct val="117000"/>
              </a:lnSpc>
            </a:pPr>
            <a:r>
              <a:rPr lang="en-US" sz="1600" b="1">
                <a:solidFill>
                  <a:srgbClr val="2300DC"/>
                </a:solidFill>
                <a:latin typeface="Comic Sans MS" pitchFamily="64" charset="0"/>
              </a:rPr>
              <a:t>  </a:t>
            </a: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Рычажной инструмент позволяет человеку легко перекусывать проволоку, резать металлические листы, отворачивать тугие гайки, гнуть гвозди и даже кроить платье или строить бумажный дом. Ножницы используются всюду: и в слесарной мастерской, и в хирургическом кабинете, и в гараже, и в депо, и на космическом корабле, и на швейной фабрике, и, конечно, в школе на уроках труда.</a:t>
            </a:r>
            <a:br>
              <a:rPr lang="ru-RU" sz="1600" b="1">
                <a:solidFill>
                  <a:srgbClr val="2300DC"/>
                </a:solidFill>
                <a:latin typeface="Comic Sans MS" pitchFamily="64" charset="0"/>
              </a:rPr>
            </a:br>
            <a:r>
              <a:rPr lang="ru-RU" sz="1600" b="1">
                <a:solidFill>
                  <a:srgbClr val="2300DC"/>
                </a:solidFill>
                <a:latin typeface="Comic Sans MS" pitchFamily="64" charset="0"/>
              </a:rPr>
              <a:t>В настоящее время существует большое разнообразие ножниц: бытовые, садовые, портновские, маникюрные, медицинские, овечьи и многие другие, без которых человеку не обойтись.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179388"/>
            <a:ext cx="83661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-539750" y="-179388"/>
            <a:ext cx="9088438" cy="2098676"/>
          </a:xfrm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buSzPct val="45000"/>
              <a:buFont typeface="Wingdings" charset="2"/>
              <a:buNone/>
              <a:tabLst>
                <a:tab pos="431800" algn="l"/>
                <a:tab pos="1346200" algn="l"/>
                <a:tab pos="2260600" algn="l"/>
                <a:tab pos="3175000" algn="l"/>
                <a:tab pos="4089400" algn="l"/>
                <a:tab pos="5003800" algn="l"/>
                <a:tab pos="5918200" algn="l"/>
                <a:tab pos="6832600" algn="l"/>
                <a:tab pos="7747000" algn="l"/>
                <a:tab pos="8661400" algn="l"/>
                <a:tab pos="9575800" algn="l"/>
                <a:tab pos="10490200" algn="l"/>
              </a:tabLst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Правила работы</a:t>
            </a:r>
            <a:b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 с ножницами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8425" y="1979613"/>
            <a:ext cx="9072563" cy="5191125"/>
          </a:xfrm>
        </p:spPr>
        <p:txBody>
          <a:bodyPr/>
          <a:lstStyle/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Работайте хорошо отрегулированными и заточенными ножницами.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Ножницы должны иметь тупые, скругленные концы.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Ножницы кладите кольцами к себе.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Следите за движением лезвий во время резания.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оставляете ножницы раскрытыми.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Передавайте ножницы кольцами вперед.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Не машите ножницами, не подносите к лицу.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Используйте ножницы по назначению.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После окончания работы кладите ножницы в футляр. </a:t>
            </a:r>
          </a:p>
          <a:p>
            <a:pPr marL="341313" indent="-341313" eaLnBrk="1" hangingPunct="1">
              <a:lnSpc>
                <a:spcPct val="117000"/>
              </a:lnSpc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smtClean="0">
                <a:solidFill>
                  <a:srgbClr val="2300DC"/>
                </a:solidFill>
                <a:latin typeface="Comic Sans MS" pitchFamily="64" charset="0"/>
              </a:rPr>
              <a:t>Храните ножницы всегда в определенном месте. 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179388"/>
            <a:ext cx="16192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87363" y="-41275"/>
            <a:ext cx="9088437" cy="217963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Как приятно </a:t>
            </a:r>
            <a:b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что-либо сделать </a:t>
            </a:r>
            <a:b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своими руками!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160588" y="2279650"/>
            <a:ext cx="5400675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Везде есть в жизни чудеса,</a:t>
            </a:r>
            <a:br>
              <a:rPr lang="ru-RU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Ты только их найди всегда.</a:t>
            </a:r>
            <a:br>
              <a:rPr lang="ru-RU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Внимательнее просто будь,</a:t>
            </a:r>
            <a:br>
              <a:rPr lang="ru-RU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Увидеть чудо не забудь.</a:t>
            </a:r>
          </a:p>
          <a:p>
            <a:pPr eaLnBrk="1">
              <a:lnSpc>
                <a:spcPct val="117000"/>
              </a:lnSpc>
            </a:pP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Скажу вам по секрету, детки,  Ножницы, иголки, нитки, </a:t>
            </a:r>
            <a:br>
              <a:rPr lang="ru-RU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Творят такие чудеса,</a:t>
            </a:r>
            <a:br>
              <a:rPr lang="ru-RU" sz="2400" b="1">
                <a:solidFill>
                  <a:srgbClr val="008000"/>
                </a:solidFill>
                <a:latin typeface="Comic Sans MS" pitchFamily="64" charset="0"/>
              </a:rPr>
            </a:br>
            <a:r>
              <a:rPr lang="ru-RU" sz="2400" b="1">
                <a:solidFill>
                  <a:srgbClr val="008000"/>
                </a:solidFill>
                <a:latin typeface="Comic Sans MS" pitchFamily="64" charset="0"/>
              </a:rPr>
              <a:t>Что мы рады им всегда. 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4679950"/>
            <a:ext cx="2181225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383</Words>
  <Application>Microsoft Office PowerPoint</Application>
  <PresentationFormat>Произвольный</PresentationFormat>
  <Paragraphs>45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Правила безопасности  при работе иглой,  булавками и ножницами</vt:lpstr>
      <vt:lpstr>Угадай-ка!</vt:lpstr>
      <vt:lpstr>Презентация PowerPoint</vt:lpstr>
      <vt:lpstr>Правила работы  с иглой</vt:lpstr>
      <vt:lpstr>Угадай-ка!</vt:lpstr>
      <vt:lpstr>Презентация PowerPoint</vt:lpstr>
      <vt:lpstr>Правила работы  с ножницами</vt:lpstr>
      <vt:lpstr>Как приятно  что-либо сделать  своими руками!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безопасности  при работе иглой,  булавками и ножницами</dc:title>
  <dc:creator>blesna</dc:creator>
  <cp:lastModifiedBy>Катя</cp:lastModifiedBy>
  <cp:revision>3</cp:revision>
  <cp:lastPrinted>1601-01-01T00:00:00Z</cp:lastPrinted>
  <dcterms:created xsi:type="dcterms:W3CDTF">2010-08-20T08:46:13Z</dcterms:created>
  <dcterms:modified xsi:type="dcterms:W3CDTF">2020-10-28T04:34:37Z</dcterms:modified>
</cp:coreProperties>
</file>