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88" r:id="rId15"/>
    <p:sldId id="270" r:id="rId16"/>
    <p:sldId id="289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0873-B555-4655-8773-50AA61037235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4951-81BB-491C-A9BF-CBD309D41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2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8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13E56-CBF7-40EF-91D6-1378FDFDFD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7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Ответ: Набираем полный пятилитровый кувшин воды, отливаем в трехлитровый. Выливаем из трехлитрового кувшина воду бочку. Оставшиеся в пятилитровом кувшине 2 л переливаем в трехлитровый кувшин. Набираем полный пятилитровый кувшин и до­ливаем один литр из него в трехлитровый. В результате в трехлит­ровом -3 л, а в пятилитровом -4 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951-81BB-491C-A9BF-CBD309D4193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0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E85B-9EF2-42CB-83CA-C7CC59138E0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6731-A10F-4DA8-9977-0AC9D2951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print"/>
          <a:srcRect l="11745" r="16943"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1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Через шесть лет Толе будет на полгода меньше, чем Юре. Кто из них старше?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572140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Юра </a:t>
            </a:r>
          </a:p>
        </p:txBody>
      </p:sp>
      <p:pic>
        <p:nvPicPr>
          <p:cNvPr id="3962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772816"/>
            <a:ext cx="5571979" cy="381642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 верёвке завязали 5 узлов. На сколько частей узлы разделили верёвку?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221088"/>
            <a:ext cx="1898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6</a:t>
            </a:r>
          </a:p>
        </p:txBody>
      </p:sp>
      <p:pic>
        <p:nvPicPr>
          <p:cNvPr id="12290" name="Picture 2" descr="http://kormoff.ru/upload/shop_1/7/9/8/item_7982/trixie_toys_dog_verevka_s_4_yzlami_col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492896"/>
            <a:ext cx="6786563" cy="1357322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http://kormoff.ru/upload/shop_1/7/9/8/item_7982/trixie_toys_dog_verevka_s_4_yzlami_col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2564904"/>
            <a:ext cx="2304256" cy="135732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836712"/>
            <a:ext cx="6120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Возьмите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ручки, откройте рабочие тетради и по­смотрите на задание под номером 1. В задании подряд записаны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буквы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. В течение первой минуты вы должны зеленым карандашом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вычеркивать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каждую первую букву и подчеркивать каждую третью.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Работу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надо начинать по сигналу: «Внимание, начали!» Как только я скажу: «Стоп. Вторая минута», вы положите зеленый карандаш и возьмете желтый. И в течение второй минуты, наоборот, будете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подчеркивать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каждую первую букву и вычеркивать каждую третью. Как только я скажу: «Стоп. Закончили», вы положите желтый карандаш.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6712"/>
            <a:ext cx="181878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356992"/>
            <a:ext cx="7794474" cy="302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Развитие внимания, памяти, мышления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Запомни и нарисуй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4108458" y="1948327"/>
            <a:ext cx="4032446" cy="32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831776" y="2073424"/>
            <a:ext cx="4032446" cy="33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4316436" y="1884364"/>
            <a:ext cx="4180163" cy="33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865930" y="2039269"/>
            <a:ext cx="4180163" cy="337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2114727" y="2429889"/>
            <a:ext cx="261028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653918" y="2162507"/>
            <a:ext cx="1931507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6066163" y="2150861"/>
            <a:ext cx="2448273" cy="19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4133168" y="2211648"/>
            <a:ext cx="2316355" cy="187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Проверь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6165304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ТЕЛО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ПУЛЯ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МАСКА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ПЕСОК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КНИГА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БАЛКОН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ЛАМПА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СОБАКА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7544" y="61653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ЗАГАДКА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764704"/>
            <a:ext cx="6849219" cy="4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s://thumbs.dreamstime.com/b/%D0%BF%D0%BE%D1%82%D0%B5%D1%85%D0%B0-%D1%83%D1%85%D0%B0-169174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268760"/>
            <a:ext cx="4130398" cy="47354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Развитие внимания, памяти, мышления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Посмотри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внимательно на левую таблицу и впиши в правую таблицу, сколько раз встречается каждая цифра. (На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выполнение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задания отводится 4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минуты)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726" y="1556792"/>
            <a:ext cx="804345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12360" y="16288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11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2360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12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306896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35730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11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40770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45091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14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49411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12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2360" y="54452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58772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7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1748" name="Picture 4" descr="https://thumbs.dreamstime.com/b/smart-girl-2020765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149080"/>
            <a:ext cx="2497838" cy="23042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Развитие внимания, памяти, мышления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в человеке есть одно, а у вороны вдвое, в лисе не встретится оно, а в огороде втрое?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661248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уква «о»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060848"/>
            <a:ext cx="29168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век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лиса</a:t>
            </a:r>
          </a:p>
          <a:p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</a:p>
        </p:txBody>
      </p:sp>
      <p:sp>
        <p:nvSpPr>
          <p:cNvPr id="405506" name="AutoShape 2" descr="Картинки по запросу о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5508" name="AutoShape 4" descr="Картинки по запросу о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5510" name="AutoShape 6" descr="Картинки по запросу о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5512" name="Picture 8" descr="Картинки по запросу огор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5112568" cy="3834426"/>
          </a:xfrm>
          <a:prstGeom prst="rect">
            <a:avLst/>
          </a:prstGeom>
          <a:noFill/>
        </p:spPr>
      </p:pic>
      <p:pic>
        <p:nvPicPr>
          <p:cNvPr id="1028" name="Picture 4" descr="http://zoofayna.ru/wp-content/uploads/2013/03/vor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581128"/>
            <a:ext cx="2000264" cy="13251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://www.kulturologia.ru/files/u18046/fox-species-photography-3-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060848"/>
            <a:ext cx="1214445" cy="11087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764704"/>
            <a:ext cx="6480720" cy="29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12776"/>
            <a:ext cx="8159160" cy="31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Ужин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340768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утром.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Лето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772816"/>
            <a:ext cx="30243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холодная.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132856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Кофе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132856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белое.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492896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Осень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2564904"/>
            <a:ext cx="3384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серебряная.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852936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Молоко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2852936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горячий.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284984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Январь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3284984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короткий.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645024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Безделье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645024"/>
            <a:ext cx="28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веселая.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14908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 Black" pitchFamily="34" charset="0"/>
              </a:rPr>
              <a:t>Не двигаться</a:t>
            </a:r>
            <a:endParaRPr lang="ru-RU" sz="1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4005064"/>
            <a:ext cx="2664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rgbClr val="00B050"/>
                </a:solidFill>
                <a:latin typeface="Arial Black" pitchFamily="34" charset="0"/>
              </a:rPr>
              <a:t>полезно.</a:t>
            </a:r>
            <a:endParaRPr lang="ru-RU" sz="33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Развитие внимания, памяти, мышления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Веселая переменка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Вначале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левой рукой дотроньтесь до правого уха, а потом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правой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рукой - до кончика носа; затем быстро поменяйте положение рук: правая рука - левое ухо, левая рука - нос (5 раз).</a:t>
            </a:r>
          </a:p>
        </p:txBody>
      </p:sp>
      <p:pic>
        <p:nvPicPr>
          <p:cNvPr id="33795" name="Picture 3" descr="https://i.pinimg.com/originals/8b/b4/a2/8bb4a25ada6b1b03283a74af1cd7964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556792"/>
            <a:ext cx="5496611" cy="380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908720"/>
            <a:ext cx="3768105" cy="31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5" y="1916832"/>
            <a:ext cx="480335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0889" y="1412776"/>
            <a:ext cx="301323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4581128"/>
            <a:ext cx="14710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980728"/>
            <a:ext cx="5931024" cy="77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772816"/>
          <a:ext cx="7056784" cy="2072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Белые</a:t>
                      </a:r>
                      <a:endParaRPr lang="ru-RU" sz="2800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Рыжие</a:t>
                      </a:r>
                      <a:endParaRPr lang="ru-RU" sz="2800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Черные</a:t>
                      </a:r>
                      <a:endParaRPr lang="ru-RU" sz="2800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Белов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Рыжов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Чернов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1916832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492896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3068960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060848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916832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564904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96952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2420888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-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068960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4" name="Рисунок 23" descr="vector-three-kittens-on-white-backgrou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3933056"/>
            <a:ext cx="5112568" cy="24635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836712"/>
            <a:ext cx="6120680" cy="4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ttps://solopreneuracademy.com/wp-content/uploads/2018/09/water-to-avoid-dehydration.jpg"/>
          <p:cNvPicPr>
            <a:picLocks noChangeAspect="1" noChangeArrowheads="1"/>
          </p:cNvPicPr>
          <p:nvPr/>
        </p:nvPicPr>
        <p:blipFill>
          <a:blip r:embed="rId4" cstate="print"/>
          <a:srcRect l="2573" t="19266" r="68181" b="10094"/>
          <a:stretch>
            <a:fillRect/>
          </a:stretch>
        </p:blipFill>
        <p:spPr bwMode="auto">
          <a:xfrm>
            <a:off x="1259632" y="1412776"/>
            <a:ext cx="2232248" cy="3240360"/>
          </a:xfrm>
          <a:prstGeom prst="rect">
            <a:avLst/>
          </a:prstGeom>
          <a:noFill/>
        </p:spPr>
      </p:pic>
      <p:pic>
        <p:nvPicPr>
          <p:cNvPr id="5" name="Picture 5" descr="https://solopreneuracademy.com/wp-content/uploads/2018/09/water-to-avoid-dehydration.jpg"/>
          <p:cNvPicPr>
            <a:picLocks noChangeAspect="1" noChangeArrowheads="1"/>
          </p:cNvPicPr>
          <p:nvPr/>
        </p:nvPicPr>
        <p:blipFill>
          <a:blip r:embed="rId4" cstate="print"/>
          <a:srcRect l="64730" t="19266" r="3512" b="10094"/>
          <a:stretch>
            <a:fillRect/>
          </a:stretch>
        </p:blipFill>
        <p:spPr bwMode="auto">
          <a:xfrm>
            <a:off x="1259632" y="1412776"/>
            <a:ext cx="2423925" cy="3240360"/>
          </a:xfrm>
          <a:prstGeom prst="rect">
            <a:avLst/>
          </a:prstGeom>
          <a:noFill/>
        </p:spPr>
      </p:pic>
      <p:pic>
        <p:nvPicPr>
          <p:cNvPr id="36871" name="Picture 7" descr="http://www.ufaopt.ru/uploads/1193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60032" y="2276872"/>
            <a:ext cx="2322314" cy="23223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46531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5 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" name="Picture 5" descr="https://solopreneuracademy.com/wp-content/uploads/2018/09/water-to-avoid-dehydration.jpg"/>
          <p:cNvPicPr>
            <a:picLocks noChangeAspect="1" noChangeArrowheads="1"/>
          </p:cNvPicPr>
          <p:nvPr/>
        </p:nvPicPr>
        <p:blipFill>
          <a:blip r:embed="rId4" cstate="print"/>
          <a:srcRect l="33597" t="19266" r="38100" b="10094"/>
          <a:stretch>
            <a:fillRect/>
          </a:stretch>
        </p:blipFill>
        <p:spPr bwMode="auto">
          <a:xfrm>
            <a:off x="1331640" y="1412776"/>
            <a:ext cx="2160240" cy="3240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80112" y="46531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3 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6531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2 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46531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2 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46531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5 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-1л=4л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46531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+1л=3л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7" name="Picture 5" descr="https://solopreneuracademy.com/wp-content/uploads/2018/09/water-to-avoid-dehydration.jpg"/>
          <p:cNvPicPr>
            <a:picLocks noChangeAspect="1" noChangeArrowheads="1"/>
          </p:cNvPicPr>
          <p:nvPr/>
        </p:nvPicPr>
        <p:blipFill>
          <a:blip r:embed="rId4" cstate="print"/>
          <a:srcRect l="2573" t="19266" r="68181" b="10094"/>
          <a:stretch>
            <a:fillRect/>
          </a:stretch>
        </p:blipFill>
        <p:spPr bwMode="auto">
          <a:xfrm>
            <a:off x="1259632" y="1412776"/>
            <a:ext cx="2232248" cy="3240360"/>
          </a:xfrm>
          <a:prstGeom prst="rect">
            <a:avLst/>
          </a:prstGeom>
          <a:noFill/>
        </p:spPr>
      </p:pic>
      <p:pic>
        <p:nvPicPr>
          <p:cNvPr id="13" name="Picture 5" descr="https://solopreneuracademy.com/wp-content/uploads/2018/09/water-to-avoid-dehydration.jpg"/>
          <p:cNvPicPr>
            <a:picLocks noChangeAspect="1" noChangeArrowheads="1"/>
          </p:cNvPicPr>
          <p:nvPr/>
        </p:nvPicPr>
        <p:blipFill>
          <a:blip r:embed="rId4" cstate="print"/>
          <a:srcRect l="64730" t="19266" r="3512" b="10094"/>
          <a:stretch>
            <a:fillRect/>
          </a:stretch>
        </p:blipFill>
        <p:spPr bwMode="auto">
          <a:xfrm>
            <a:off x="1187624" y="1412776"/>
            <a:ext cx="2423925" cy="324036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1052736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836712"/>
            <a:ext cx="6474321" cy="39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268760"/>
            <a:ext cx="3568998" cy="52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067944" y="2132856"/>
            <a:ext cx="144016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08104" y="2132856"/>
            <a:ext cx="0" cy="4320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08104" y="2492896"/>
            <a:ext cx="440432" cy="83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8144" y="2492896"/>
            <a:ext cx="0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3212976"/>
            <a:ext cx="440432" cy="83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212976"/>
            <a:ext cx="0" cy="10801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67944" y="4293096"/>
            <a:ext cx="1448544" cy="83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67944" y="4293096"/>
            <a:ext cx="0" cy="10801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067944" y="5373216"/>
            <a:ext cx="72008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836712"/>
            <a:ext cx="5610225" cy="5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772816"/>
            <a:ext cx="79548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347864" y="3933056"/>
            <a:ext cx="2160239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старуха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347864" y="3501008"/>
            <a:ext cx="1872209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Руслан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3275856" y="4221088"/>
            <a:ext cx="158417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Балда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3347864" y="4653136"/>
            <a:ext cx="2160240" cy="328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петушок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347864" y="5013176"/>
            <a:ext cx="1872208" cy="328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старик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2987824" y="5301208"/>
            <a:ext cx="2520280" cy="4003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Черномор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923928" y="3501008"/>
            <a:ext cx="30600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lnSpc>
                <a:spcPts val="3900"/>
              </a:lnSpc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С</a:t>
            </a:r>
            <a:endParaRPr lang="ru-RU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  <a:p>
            <a:pPr algn="ctr" rtl="0">
              <a:lnSpc>
                <a:spcPts val="3900"/>
              </a:lnSpc>
            </a:pP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а</a:t>
            </a:r>
          </a:p>
          <a:p>
            <a:pPr algn="ctr" rtl="0">
              <a:lnSpc>
                <a:spcPts val="3900"/>
              </a:lnSpc>
            </a:pP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л</a:t>
            </a:r>
          </a:p>
          <a:p>
            <a:pPr algn="ctr" rtl="0">
              <a:lnSpc>
                <a:spcPts val="3900"/>
              </a:lnSpc>
            </a:pP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т</a:t>
            </a:r>
          </a:p>
          <a:p>
            <a:pPr algn="ctr" rtl="0">
              <a:lnSpc>
                <a:spcPts val="3900"/>
              </a:lnSpc>
            </a:pP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а</a:t>
            </a:r>
          </a:p>
          <a:p>
            <a:pPr algn="ctr" rtl="0">
              <a:lnSpc>
                <a:spcPts val="3900"/>
              </a:lnSpc>
            </a:pP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н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0024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Сестра к брату в гости идёт, а он от сестры прячется. Что это?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643578"/>
            <a:ext cx="4128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Луна, солнце</a:t>
            </a:r>
          </a:p>
        </p:txBody>
      </p:sp>
      <p:pic>
        <p:nvPicPr>
          <p:cNvPr id="2050" name="Picture 2" descr="http://thumbs.dreamstime.com/thumb_1020/102066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785794"/>
            <a:ext cx="6286544" cy="473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57161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идёт, не двигаясь с места?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572140"/>
            <a:ext cx="2125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Время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2098" name="Picture 2" descr="http://hochu.ua/pictures_ckfinder/images/time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857232"/>
            <a:ext cx="685804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7859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Белый как снег, надутый, как мех. </a:t>
            </a:r>
          </a:p>
          <a:p>
            <a:pPr algn="ctr"/>
            <a:r>
              <a:rPr lang="ru-RU" sz="3600" b="1" dirty="0" smtClean="0"/>
              <a:t>Кто это?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572140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Гусь </a:t>
            </a:r>
          </a:p>
        </p:txBody>
      </p:sp>
      <p:pic>
        <p:nvPicPr>
          <p:cNvPr id="4098" name="Picture 2" descr="http://luk-media.ru/puzzle/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910810"/>
            <a:ext cx="6143668" cy="460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78592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Она молча учит. Что это?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572140"/>
            <a:ext cx="207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Книга </a:t>
            </a:r>
          </a:p>
        </p:txBody>
      </p:sp>
      <p:pic>
        <p:nvPicPr>
          <p:cNvPr id="5122" name="Picture 2" descr="https://artbibliotechka.files.wordpress.com/2014/12/knig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5" y="857232"/>
            <a:ext cx="6264717" cy="471490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называется жилище Бабы - Яги?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Избушка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99362" name="Picture 2" descr="Картинки по запросу избушка бабы яги рисун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332656"/>
            <a:ext cx="595123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7859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Имя мальчика, которого унесли</a:t>
            </a:r>
          </a:p>
          <a:p>
            <a:pPr algn="ctr"/>
            <a:r>
              <a:rPr lang="ru-RU" sz="3600" b="1" dirty="0" smtClean="0"/>
              <a:t> Гуси-лебеди.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661248"/>
            <a:ext cx="3389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Иванушка </a:t>
            </a:r>
          </a:p>
        </p:txBody>
      </p:sp>
      <p:pic>
        <p:nvPicPr>
          <p:cNvPr id="7170" name="Picture 2" descr="http://olgasergeeff.ru/wp-content/uploads/2012/11/%D0%93%D1%83%D1%81%D0%B8-%D0%BB%D0%B5%D0%B1%D0%B5%D0%B4%D0%B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404664"/>
            <a:ext cx="4032448" cy="546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7859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Какую строку не прочтёт ни один грамотей?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5301208"/>
            <a:ext cx="2962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Красную </a:t>
            </a:r>
          </a:p>
        </p:txBody>
      </p:sp>
      <p:pic>
        <p:nvPicPr>
          <p:cNvPr id="8194" name="Picture 2" descr="http://images.myshared.ru/621398/slide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836712"/>
            <a:ext cx="6624736" cy="4479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147</TotalTime>
  <Words>499</Words>
  <Application>Microsoft Office PowerPoint</Application>
  <PresentationFormat>Экран (4:3)</PresentationFormat>
  <Paragraphs>119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Arial Black</vt:lpstr>
      <vt:lpstr>Calibri</vt:lpstr>
      <vt:lpstr>Times New Roman</vt:lpstr>
      <vt:lpstr>Занятие 1</vt:lpstr>
      <vt:lpstr>Занятие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гигабайт</dc:creator>
  <cp:lastModifiedBy>Александра</cp:lastModifiedBy>
  <cp:revision>19</cp:revision>
  <dcterms:created xsi:type="dcterms:W3CDTF">2020-09-13T10:46:10Z</dcterms:created>
  <dcterms:modified xsi:type="dcterms:W3CDTF">2020-10-30T05:54:33Z</dcterms:modified>
</cp:coreProperties>
</file>