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81" r:id="rId20"/>
    <p:sldId id="280" r:id="rId21"/>
    <p:sldId id="282" r:id="rId22"/>
    <p:sldId id="283" r:id="rId23"/>
    <p:sldId id="284" r:id="rId24"/>
    <p:sldId id="285" r:id="rId25"/>
    <p:sldId id="286" r:id="rId26"/>
    <p:sldId id="276" r:id="rId27"/>
    <p:sldId id="275" r:id="rId28"/>
    <p:sldId id="289" r:id="rId29"/>
    <p:sldId id="288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28E3-3E04-4F92-B146-FAF7F50C56B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9009-8DCC-4FD0-BA11-89AE1FF0B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1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D300-C850-496D-848B-73CEF17BC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6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4C55-D605-4C1D-9ED5-C044A1D8E7B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8ECA-66F3-4A3D-8F57-186C99920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werty\Рабочий стол\мастер класс\36470_olimp.jpg"/>
          <p:cNvPicPr>
            <a:picLocks noChangeAspect="1" noChangeArrowheads="1"/>
          </p:cNvPicPr>
          <p:nvPr/>
        </p:nvPicPr>
        <p:blipFill>
          <a:blip r:embed="rId3" cstate="print"/>
          <a:srcRect l="11745" r="16943"/>
          <a:stretch>
            <a:fillRect/>
          </a:stretch>
        </p:blipFill>
        <p:spPr bwMode="auto">
          <a:xfrm>
            <a:off x="4860032" y="2923885"/>
            <a:ext cx="3547826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Занятие 2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Внеурочная деятельность 4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способностей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71435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 сколько частей разделили отрезок, если на нём поставили 3 точки?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29200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4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8914" name="Picture 2" descr="http://5terka.com/images/geom79atanasyan/geom79atanasyanuch-17.png"/>
          <p:cNvPicPr>
            <a:picLocks noChangeAspect="1" noChangeArrowheads="1"/>
          </p:cNvPicPr>
          <p:nvPr/>
        </p:nvPicPr>
        <p:blipFill>
          <a:blip r:embed="rId2" cstate="print"/>
          <a:srcRect r="6143" b="28921"/>
          <a:stretch>
            <a:fillRect/>
          </a:stretch>
        </p:blipFill>
        <p:spPr bwMode="auto">
          <a:xfrm>
            <a:off x="428596" y="2357430"/>
            <a:ext cx="7786742" cy="207170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971600" y="3501008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24328" y="3573016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00042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Цапля, стоящая на одной ноге, весит </a:t>
            </a:r>
          </a:p>
          <a:p>
            <a:pPr algn="ctr"/>
            <a:r>
              <a:rPr lang="ru-RU" sz="3600" b="1" dirty="0" smtClean="0"/>
              <a:t>10 кг. Сколько весит цапля, стоящая на двух ногах?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373216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 кг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9938" name="Picture 2" descr="https://otvet.imgsmail.ru/download/7a480abd7ad03b03a7edfcf430690caa_i-17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5"/>
            <a:ext cx="4403570" cy="330267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Запомни и нарисуй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49974"/>
          <a:stretch>
            <a:fillRect/>
          </a:stretch>
        </p:blipFill>
        <p:spPr bwMode="auto">
          <a:xfrm rot="5400000">
            <a:off x="4333515" y="1939293"/>
            <a:ext cx="4152900" cy="338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52153"/>
          <a:stretch>
            <a:fillRect/>
          </a:stretch>
        </p:blipFill>
        <p:spPr bwMode="auto">
          <a:xfrm rot="5400000">
            <a:off x="875369" y="2013062"/>
            <a:ext cx="41529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51022"/>
          <a:stretch>
            <a:fillRect/>
          </a:stretch>
        </p:blipFill>
        <p:spPr bwMode="auto">
          <a:xfrm rot="5400000">
            <a:off x="4360354" y="1798129"/>
            <a:ext cx="4019550" cy="34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50963"/>
          <a:stretch>
            <a:fillRect/>
          </a:stretch>
        </p:blipFill>
        <p:spPr bwMode="auto">
          <a:xfrm rot="5400000">
            <a:off x="762025" y="1838375"/>
            <a:ext cx="40195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Проверь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49974"/>
          <a:stretch>
            <a:fillRect/>
          </a:stretch>
        </p:blipFill>
        <p:spPr bwMode="auto">
          <a:xfrm rot="5400000">
            <a:off x="2159734" y="1880826"/>
            <a:ext cx="2736298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52153"/>
          <a:stretch>
            <a:fillRect/>
          </a:stretch>
        </p:blipFill>
        <p:spPr bwMode="auto">
          <a:xfrm rot="5400000">
            <a:off x="382937" y="2001439"/>
            <a:ext cx="2736297" cy="21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51022"/>
          <a:stretch>
            <a:fillRect/>
          </a:stretch>
        </p:blipFill>
        <p:spPr bwMode="auto">
          <a:xfrm rot="5400000">
            <a:off x="6271437" y="2017595"/>
            <a:ext cx="2448272" cy="21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50963"/>
          <a:stretch>
            <a:fillRect/>
          </a:stretch>
        </p:blipFill>
        <p:spPr bwMode="auto">
          <a:xfrm rot="5400000">
            <a:off x="4112459" y="1944326"/>
            <a:ext cx="2448272" cy="210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740524" cy="7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Развиваем внимание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ВЕРНЫЕ  ДРУЗЬЯ  ОБЕЩАЛИ  МНЕ  ЕДЕЖНЕВНО  БРАТЬ ОКОЛО  МАГАЗИНА  БОЛЬШИЕ  АРБУЗЫ.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44824"/>
            <a:ext cx="47000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844824"/>
            <a:ext cx="49244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844824"/>
            <a:ext cx="49084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1844824"/>
            <a:ext cx="45730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276872"/>
            <a:ext cx="45076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Е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276872"/>
            <a:ext cx="47000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2276872"/>
            <a:ext cx="49084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708920"/>
            <a:ext cx="52931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2708920"/>
            <a:ext cx="47000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2708920"/>
            <a:ext cx="470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5" descr="https://cdn.clipart.email/d1f276211fc6e9de0f6e4bde4c41503a_free-spy-cliparts-download-free-clip-art-free-clip-art-on-_1360-128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94690"/>
            <a:ext cx="3186142" cy="3017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Развиваем внимание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618337" cy="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1824782" cy="30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564904"/>
            <a:ext cx="32445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87624" y="580526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3 квадрата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5805264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17 квадратов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1700808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4128" y="177281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Б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Развиваем внимание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5805264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20 треугольников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5805264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28 треугольников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1700808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В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4128" y="1772816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Г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3337545" cy="33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2924944"/>
            <a:ext cx="373015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6618337" cy="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Его любимая фраза: «Ребята! Давайте жить дружно!» Кто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 Леопольд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40962" name="Picture 2" descr="http://s1.maminklub.lv/uploads/20140401111243-55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857232"/>
            <a:ext cx="3786214" cy="472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Развиваем внимание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335699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Склонение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к которому относится существительное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УМНИЦА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1628800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П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628800"/>
            <a:ext cx="829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Д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628800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1628800"/>
            <a:ext cx="10198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Ж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1628800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А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35699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Как называются слова, противоположные по значению?</a:t>
            </a:r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342900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За сколькими зайцами не стоит, судя по поговорке, гнаться?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342900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какой буквы начинается корень в слове ПРИЕХАТЬ?</a:t>
            </a: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350100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какому роду относится слово ПЯТКА?</a:t>
            </a:r>
            <a:r>
              <a:rPr lang="ru-RU" sz="3200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537321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Падеж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-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это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форма изменения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именных частей речи.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869678" cy="55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https://ds02.infourok.ru/uploads/ex/0200/0003bf07-14fc34a3/4/img14.jpg"/>
          <p:cNvPicPr>
            <a:picLocks noChangeAspect="1" noChangeArrowheads="1"/>
          </p:cNvPicPr>
          <p:nvPr/>
        </p:nvPicPr>
        <p:blipFill>
          <a:blip r:embed="rId3" cstate="print"/>
          <a:srcRect t="18103"/>
          <a:stretch>
            <a:fillRect/>
          </a:stretch>
        </p:blipFill>
        <p:spPr bwMode="auto">
          <a:xfrm>
            <a:off x="2195736" y="2492896"/>
            <a:ext cx="4871591" cy="299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12" grpId="0"/>
      <p:bldP spid="13" grpId="0"/>
      <p:bldP spid="14" grpId="0"/>
      <p:bldP spid="16" grpId="0"/>
      <p:bldP spid="17" grpId="0"/>
      <p:bldP spid="17" grpId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215038" cy="44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Ему медведь на ухо наступил. 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-Нет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музыкального слуха.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Медведь ему наступил на ухо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-Кто-то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лежал и ему медведь 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наступил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на ухо.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80648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24944"/>
            <a:ext cx="80648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0" name="Picture 4" descr="https://ic.pics.livejournal.com/troll_lol_o/66139238/417836/417836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645024"/>
            <a:ext cx="4152134" cy="2899574"/>
          </a:xfrm>
          <a:prstGeom prst="rect">
            <a:avLst/>
          </a:prstGeom>
          <a:noFill/>
        </p:spPr>
      </p:pic>
      <p:pic>
        <p:nvPicPr>
          <p:cNvPr id="39942" name="Picture 6" descr="http://rublsorok.ru/wp-content/uploads/2016/06/Medv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077"/>
          <a:stretch>
            <a:fillRect/>
          </a:stretch>
        </p:blipFill>
        <p:spPr bwMode="auto">
          <a:xfrm>
            <a:off x="6516216" y="3043630"/>
            <a:ext cx="2067347" cy="343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215038" cy="44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У него денег куры не клюют. </a:t>
            </a:r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- Много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денег.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Куры у него не клюют денег.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80648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s://avatars.mds.yandex.net/get-zen_doc/49107/pub_5a578dfc865165451e380220_5a578e96f4a0dd3e99c61d01/scale_1200"/>
          <p:cNvPicPr>
            <a:picLocks noChangeAspect="1" noChangeArrowheads="1"/>
          </p:cNvPicPr>
          <p:nvPr/>
        </p:nvPicPr>
        <p:blipFill>
          <a:blip r:embed="rId3" cstate="print"/>
          <a:srcRect t="36654" r="53381"/>
          <a:stretch>
            <a:fillRect/>
          </a:stretch>
        </p:blipFill>
        <p:spPr bwMode="auto">
          <a:xfrm>
            <a:off x="2483768" y="3753420"/>
            <a:ext cx="3600400" cy="269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215038" cy="44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Не делай из мухи слона. </a:t>
            </a:r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-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Не делай из маленького события, большое происшествие.</a:t>
            </a:r>
          </a:p>
          <a:p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Не изготавливай из мухи слона.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80648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http://www.ctp-design.net/images/russian-idioms/russian-idioms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3710186" cy="303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68344" cy="44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12687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36 слов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772816"/>
            <a:ext cx="5598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В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русском языке немало слов, которые совершенно различны по значению, но одинаково звучат и пишутся. Это слова - омонимы. 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Омонимы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подразделяются на несколько типов.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Лексические 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омонимы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различаются только значением (почитать книгу - почитать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родителей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);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омофоны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различаются значением и написанием (вкусный лук -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цветущий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луг);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dirty="0" err="1" smtClean="0">
                <a:solidFill>
                  <a:srgbClr val="0000FF"/>
                </a:solidFill>
                <a:latin typeface="Arial Black" pitchFamily="34" charset="0"/>
              </a:rPr>
              <a:t>омоформы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совпадают в звучании лишь в отдельных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формах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(лечу самолетом - лечу печень);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омографы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различаются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значением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и произношением (старинный замок - железный замок).</a:t>
            </a:r>
          </a:p>
        </p:txBody>
      </p:sp>
      <p:pic>
        <p:nvPicPr>
          <p:cNvPr id="43012" name="Picture 4" descr="https://sovetclub.ru/tim/5bf791806d60f7d7e42ad92988ac8d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481536" cy="24815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17728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ОМОНИМЫ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67744" y="-819472"/>
          <a:ext cx="1268095" cy="597535"/>
        </p:xfrm>
        <a:graphic>
          <a:graphicData uri="http://schemas.openxmlformats.org/drawingml/2006/table">
            <a:tbl>
              <a:tblPr/>
              <a:tblGrid>
                <a:gridCol w="274320"/>
                <a:gridCol w="993775"/>
              </a:tblGrid>
              <a:tr h="286385">
                <a:tc>
                  <a:txBody>
                    <a:bodyPr/>
                    <a:lstStyle/>
                    <a:p>
                      <a:pPr marL="50800" algn="l">
                        <a:lnSpc>
                          <a:spcPts val="11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5л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ts val="11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</a:rPr>
                        <a:t>0 0 4 5 9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50800" algn="l">
                        <a:lnSpc>
                          <a:spcPts val="11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latin typeface="Times New Roman"/>
                          <a:ea typeface="Times New Roman"/>
                        </a:rPr>
                        <a:t>4л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l">
                        <a:lnSpc>
                          <a:spcPts val="11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Times New Roman"/>
                          <a:ea typeface="Times New Roman"/>
                        </a:rPr>
                        <a:t>0 4 0 3 3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785595" cy="4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https://st.depositphotos.com/2839027/3461/v/950/depositphotos_34611205-stock-illustration-cute-foods-characters-set-milk.jpg"/>
          <p:cNvPicPr>
            <a:picLocks noChangeAspect="1" noChangeArrowheads="1"/>
          </p:cNvPicPr>
          <p:nvPr/>
        </p:nvPicPr>
        <p:blipFill>
          <a:blip r:embed="rId3" cstate="print"/>
          <a:srcRect r="38406"/>
          <a:stretch>
            <a:fillRect/>
          </a:stretch>
        </p:blipFill>
        <p:spPr bwMode="auto">
          <a:xfrm>
            <a:off x="4919368" y="1916832"/>
            <a:ext cx="3685080" cy="345638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1628800"/>
          <a:ext cx="3624064" cy="4572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2032"/>
                <a:gridCol w="1812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5 л</a:t>
                      </a:r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4 л</a:t>
                      </a:r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4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4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4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4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4048" y="3717032"/>
            <a:ext cx="10801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https://st.depositphotos.com/2839027/3461/v/950/depositphotos_34611205-stock-illustration-cute-foods-characters-set-mil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4" t="13515"/>
          <a:stretch>
            <a:fillRect/>
          </a:stretch>
        </p:blipFill>
        <p:spPr bwMode="auto">
          <a:xfrm>
            <a:off x="4572000" y="3717032"/>
            <a:ext cx="1802338" cy="23039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234888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234888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306896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06896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386104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378904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58112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458112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537321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5</a:t>
            </a:r>
            <a:endParaRPr lang="ru-RU" sz="5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537321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3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Веселая переменка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468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58924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Ответ: 4 кошки. </a:t>
            </a:r>
          </a:p>
          <a:p>
            <a:pPr eaLnBrk="0" hangingPunct="0"/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Напротив каждой кошки по три кошки в трёх углах, и каждая кошка сидит на своём хвосте!</a:t>
            </a:r>
            <a:endParaRPr lang="ru-RU" b="1" dirty="0">
              <a:solidFill>
                <a:srgbClr val="0000FF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007724" cy="73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1043608" y="1988840"/>
            <a:ext cx="7200800" cy="3384376"/>
          </a:xfrm>
          <a:prstGeom prst="frame">
            <a:avLst>
              <a:gd name="adj1" fmla="val 8233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7" descr="C:\Users\Марина\Pictures\78423718_large_0_75754_96f29089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1440160" cy="187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Марина\Pictures\78423718_large_0_75754_96f29089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077072"/>
            <a:ext cx="1440000" cy="1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Марина\Pictures\78423718_large_0_75754_96f29089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92696"/>
            <a:ext cx="1440000" cy="1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Марина\Pictures\78423718_large_0_75754_96f29089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1440000" cy="187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954" y="980728"/>
            <a:ext cx="41523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1916832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Решим задачу подбором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6087" name="Picture 7" descr="http://media-urist.ru/wp-content/uploads/2016/05/knig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4471416" cy="3353562"/>
          </a:xfrm>
          <a:prstGeom prst="rect">
            <a:avLst/>
          </a:prstGeom>
          <a:noFill/>
        </p:spPr>
      </p:pic>
      <p:pic>
        <p:nvPicPr>
          <p:cNvPr id="46083" name="Picture 3" descr="http://i.mycdn.me/i?r=AzEPZsRbOZEKgBhR0XGMT1Rkck5kUYoJHs9S55rm5eVlx6aKTM5SRkZCeTgDn6uOyi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836712"/>
            <a:ext cx="2298113" cy="27577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75856" y="2276872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Из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первого условия следует, что количество книг - нечетное число.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924944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Наименьшее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нечетное число, удовлетворяющее данному условию, это </a:t>
            </a:r>
            <a:r>
              <a:rPr lang="ru-RU" sz="2000" dirty="0">
                <a:solidFill>
                  <a:srgbClr val="0000FF"/>
                </a:solidFill>
                <a:latin typeface="Arial Black" pitchFamily="34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 книги. Но тогда не подойдет третьему условию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924944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книг </a:t>
            </a:r>
            <a:r>
              <a:rPr lang="ru-RU" sz="2000" dirty="0">
                <a:solidFill>
                  <a:srgbClr val="0000FF"/>
                </a:solidFill>
                <a:latin typeface="Arial Black" pitchFamily="34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, то 1 и 2 условия будут соблюдены, а третье - нет (5 = 4 + 1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924944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книг </a:t>
            </a:r>
            <a:r>
              <a:rPr lang="ru-RU" sz="2000" dirty="0">
                <a:solidFill>
                  <a:srgbClr val="0000FF"/>
                </a:solidFill>
                <a:latin typeface="Arial Black" pitchFamily="34" charset="0"/>
              </a:rPr>
              <a:t>7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, то второе условие не выполнится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7 = 3 + 3 + 1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924944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книг </a:t>
            </a:r>
            <a:r>
              <a:rPr lang="ru-RU" sz="2000" dirty="0">
                <a:solidFill>
                  <a:srgbClr val="0000FF"/>
                </a:solidFill>
                <a:latin typeface="Arial Black" pitchFamily="34" charset="0"/>
              </a:rPr>
              <a:t>9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, то 2 и 3 условия не выполняются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2924944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книг </a:t>
            </a:r>
            <a:r>
              <a:rPr lang="ru-RU" sz="2000" dirty="0">
                <a:solidFill>
                  <a:srgbClr val="0000FF"/>
                </a:solidFill>
                <a:latin typeface="Arial Black" pitchFamily="34" charset="0"/>
              </a:rPr>
              <a:t>11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, то по первому условию: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11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= 2 + 2 + 2 + 2 + 2 + 1 (выполняется), по второму условию: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11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= 3 + 3 + 3 + 2 (выполняется),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третьему условию: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11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= 4 + 4 + 3 (выполняется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609329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: 11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293618" cy="72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https://avatars.mds.yandex.net/get-zen_doc/60808/pub_5d6fb833aad43600adce9954_5d86592bc49f2900ad7481a8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00"/>
          <a:stretch>
            <a:fillRect/>
          </a:stretch>
        </p:blipFill>
        <p:spPr bwMode="auto">
          <a:xfrm>
            <a:off x="3995936" y="3847276"/>
            <a:ext cx="4640718" cy="26069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700808"/>
            <a:ext cx="813690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32 м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348880"/>
            <a:ext cx="41044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16 м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348880"/>
            <a:ext cx="4032448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16 м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996952"/>
            <a:ext cx="208823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CC"/>
                </a:solidFill>
                <a:latin typeface="Arial Black" pitchFamily="34" charset="0"/>
              </a:rPr>
              <a:t>8 м</a:t>
            </a:r>
            <a:endParaRPr lang="ru-RU" sz="3600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2996952"/>
            <a:ext cx="201622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CC"/>
                </a:solidFill>
                <a:latin typeface="Arial Black" pitchFamily="34" charset="0"/>
              </a:rPr>
              <a:t>8 м</a:t>
            </a:r>
            <a:endParaRPr lang="ru-RU" sz="3600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996952"/>
            <a:ext cx="201622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CC"/>
                </a:solidFill>
                <a:latin typeface="Arial Black" pitchFamily="34" charset="0"/>
              </a:rPr>
              <a:t>8 м</a:t>
            </a:r>
            <a:endParaRPr lang="ru-RU" sz="3600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2996952"/>
            <a:ext cx="201622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CC"/>
                </a:solidFill>
                <a:latin typeface="Arial Black" pitchFamily="34" charset="0"/>
              </a:rPr>
              <a:t>8 м</a:t>
            </a:r>
            <a:endParaRPr lang="ru-RU" sz="3600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3645024"/>
            <a:ext cx="1080120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664" y="3645024"/>
            <a:ext cx="100811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3645024"/>
            <a:ext cx="100811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3645024"/>
            <a:ext cx="100811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645024"/>
            <a:ext cx="100811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0112" y="3645024"/>
            <a:ext cx="100811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3645024"/>
            <a:ext cx="100811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6336" y="3645024"/>
            <a:ext cx="1008112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itchFamily="34" charset="0"/>
              </a:rPr>
              <a:t>4 м</a:t>
            </a:r>
            <a:endParaRPr lang="ru-RU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4221088"/>
            <a:ext cx="576064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608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1720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5776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9832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888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67944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056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4168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92280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96336" y="4221088"/>
            <a:ext cx="504056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392" y="4221088"/>
            <a:ext cx="540000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229200"/>
            <a:ext cx="417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Ответ</a:t>
            </a: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: 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операцию разрезания повторили 4 </a:t>
            </a: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раза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Какими нотами можно измерить пространство?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Ми-ля-ми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92194" name="Picture 2" descr="Картинки по запросу миля единица измер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13462" cy="525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pinimg.com/736x/c7/6c/cf/c76ccfdadd7f224767257552403729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6048672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9249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СПАСИБО ЗА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УРОК!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Днём спит, ночью летает и прохожих пугает. Кто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445224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Сова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2770" name="Picture 2" descr="http://yras.ru/internal/gallery/var/albums/Strix%20uralensis.jpg?m=1364576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564874" cy="435771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Стоят в поле сестрицы, платьица белёны, шапочки зелёны. Что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Берёзы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3794" name="Picture 2" descr="http://migranov.ru/photoalbum/summer/bi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14375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 кого есть шапка без головы, </a:t>
            </a:r>
          </a:p>
          <a:p>
            <a:pPr algn="ctr"/>
            <a:r>
              <a:rPr lang="ru-RU" sz="3600" b="1" dirty="0" smtClean="0"/>
              <a:t>нога без сапога?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гриба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4818" name="Picture 2" descr="http://ya-gribnik.ru/images/beluy-grib/3.jpg"/>
          <p:cNvPicPr>
            <a:picLocks noChangeAspect="1" noChangeArrowheads="1"/>
          </p:cNvPicPr>
          <p:nvPr/>
        </p:nvPicPr>
        <p:blipFill>
          <a:blip r:embed="rId2" cstate="print"/>
          <a:srcRect l="6018" r="5220"/>
          <a:stretch>
            <a:fillRect/>
          </a:stretch>
        </p:blipFill>
        <p:spPr bwMode="auto">
          <a:xfrm>
            <a:off x="2699792" y="836712"/>
            <a:ext cx="4248472" cy="4786346"/>
          </a:xfrm>
          <a:prstGeom prst="round2Diag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Кто из обитателей болот стал женой царевича?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Лягушка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5842" name="Picture 2" descr="http://hr-portal.ru/files/styles/large/public/mini/carevna-lyagushka._skazka_dlya_top-menedzherov.jpg?itok=fDFGsU7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5810290" cy="435771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2859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можно разбить, получив не выговор, а благодарность?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57214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Цветник, палатку, яйцо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6866" name="Picture 2" descr="http://samdizajner.ru/wp-content/uploads/cvetnik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619492" cy="2714619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36868" name="Picture 4" descr="http://pohod-v-gory.com/wp-content/uploads/2014/03/27728461_1214226307_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714774" cy="2786081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36870" name="Picture 6" descr="https://i.ytimg.com/vi/pt8W15iAH3Q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29000"/>
            <a:ext cx="4429156" cy="2289320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7 карандашей дороже 8 тетрадей. Что дороже – 8 карандашей или </a:t>
            </a:r>
          </a:p>
          <a:p>
            <a:pPr algn="ctr"/>
            <a:r>
              <a:rPr lang="ru-RU" sz="3600" b="1" dirty="0" smtClean="0"/>
              <a:t>9 тетрадей?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 карандашей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37890" name="Picture 2" descr="http://ofiskom.com/d/464245/d/775920003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3429000" cy="2743201"/>
          </a:xfrm>
          <a:prstGeom prst="rect">
            <a:avLst/>
          </a:prstGeom>
          <a:noFill/>
        </p:spPr>
      </p:pic>
      <p:pic>
        <p:nvPicPr>
          <p:cNvPr id="37892" name="Picture 4" descr="http://www.by.all.biz/img/by/catalog/71521.png"/>
          <p:cNvPicPr>
            <a:picLocks noChangeAspect="1" noChangeArrowheads="1"/>
          </p:cNvPicPr>
          <p:nvPr/>
        </p:nvPicPr>
        <p:blipFill>
          <a:blip r:embed="rId3" cstate="print"/>
          <a:srcRect t="27150" b="15158"/>
          <a:stretch>
            <a:fillRect/>
          </a:stretch>
        </p:blipFill>
        <p:spPr bwMode="auto">
          <a:xfrm>
            <a:off x="4071934" y="2357430"/>
            <a:ext cx="377918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Занят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1</Template>
  <TotalTime>1519</TotalTime>
  <Words>634</Words>
  <Application>Microsoft Office PowerPoint</Application>
  <PresentationFormat>Экран (4:3)</PresentationFormat>
  <Paragraphs>155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 Unicode MS</vt:lpstr>
      <vt:lpstr>Arial</vt:lpstr>
      <vt:lpstr>Arial Black</vt:lpstr>
      <vt:lpstr>Calibri</vt:lpstr>
      <vt:lpstr>Times New Roman</vt:lpstr>
      <vt:lpstr>Занятие 1</vt:lpstr>
      <vt:lpstr>Занятие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гигабайт</dc:creator>
  <cp:lastModifiedBy>Александра</cp:lastModifiedBy>
  <cp:revision>22</cp:revision>
  <dcterms:created xsi:type="dcterms:W3CDTF">2020-09-19T16:27:25Z</dcterms:created>
  <dcterms:modified xsi:type="dcterms:W3CDTF">2020-10-30T05:54:54Z</dcterms:modified>
</cp:coreProperties>
</file>