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Энергосбережение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1714488"/>
            <a:ext cx="6400800" cy="71438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 способов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cf2.ppt-online.org/files2/slide/r/R7XyhQpsFfS6kz1ZJ08lomEtgdPWNOITwjbAGB/slide-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500306"/>
            <a:ext cx="8286808" cy="40017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Экономия тепла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 anchor="ctr">
            <a:normAutofit fontScale="85000" lnSpcReduction="10000"/>
          </a:bodyPr>
          <a:lstStyle/>
          <a:p>
            <a:pPr marL="457200" indent="-457200" algn="just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Заделка щелей в оконных рамах и дверных проемах; уплотнение притвора окон и дверей. </a:t>
            </a:r>
          </a:p>
          <a:p>
            <a:pPr marL="457200" lvl="0" indent="-457200" algn="just">
              <a:buFont typeface="Arial" pitchFamily="34" charset="0"/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Установка новых пластиковых или деревянных окон с многокамерными стеклопакетами. Лучше если стекла будут с теплоотражающей пленкой, и в конструкции окна будут предусмотрены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проветриватели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Тогда температура в помещении будет более стабильной и зимой и летом, воздух будет свежим и не будет необходимости периодически открывать окно, выбрасывая большой объем теплового воздуха. Результат - повышение температуры в помещении на 2-5 градусов и снижение уровня уличного шума.</a:t>
            </a:r>
          </a:p>
          <a:p>
            <a:pPr marL="457200" lvl="0" indent="-457200" algn="just">
              <a:buFont typeface="Arial" pitchFamily="34" charset="0"/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Установка теплоотражающего экрана (или алюминиевой фольги) на стену за радиатор отопления. Результат - повышение температуры в помещении на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 градус.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Старайтесь не закрывать радиаторы плотными шторами, экранами, мебелью - тепло будет эффективнее распределяться в помещении.</a:t>
            </a:r>
          </a:p>
          <a:p>
            <a:pPr marL="457200" lvl="0" indent="-457200" algn="just">
              <a:buFont typeface="Arial" pitchFamily="34" charset="0"/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Закрывайте шторы на ночь.</a:t>
            </a:r>
          </a:p>
          <a:p>
            <a:pPr marL="457200" lvl="0" indent="-457200" algn="just">
              <a:buFont typeface="Arial" pitchFamily="34" charset="0"/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Замените чугунные радиаторы на алюминиевые. Теплоотдача этих радиаторов на 40-50% выше. Если радиаторы установлены с учетом удобного съема, имеется возможность регулярно их промывать, что также способствует повышению теплоотдачи.</a:t>
            </a:r>
          </a:p>
          <a:p>
            <a:pPr marL="457200" lvl="0" indent="-457200" algn="just">
              <a:buFont typeface="Arial" pitchFamily="34" charset="0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Остекление балкона или лоджии эквивалентно установке дополнительного окна. Это создает тепловой буфер с промежуточной температурой на 10 градусов выше, чем на улице в сильный мороз.</a:t>
            </a:r>
          </a:p>
          <a:p>
            <a:pPr marL="457200" indent="-45720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Экономия электрической энергии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Замените обычные лампы накаливания на энергосберегающие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люминисцентные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 algn="just">
              <a:buFont typeface="Arial" pitchFamily="34" charset="0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Применяйте местные светильники, когда нет необходимости в общем освещении.</a:t>
            </a:r>
          </a:p>
          <a:p>
            <a:pPr marL="514350" lvl="0" indent="-514350" algn="just">
              <a:buFont typeface="Arial" pitchFamily="34" charset="0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Возьмите за правило выходя из комнаты гасить свет.</a:t>
            </a:r>
          </a:p>
          <a:p>
            <a:pPr marL="514350" indent="-514350" algn="just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Отключайте устройства, длительное время находящиеся в режиме ожидания. В течение года 4 устройства, оставленные в розетках, дадут дополнительный расход энергии 300-400 КВт*час.</a:t>
            </a:r>
          </a:p>
          <a:p>
            <a:pPr marL="514350" indent="-514350" algn="just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Применяйте технику класса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не ниже А. </a:t>
            </a:r>
          </a:p>
          <a:p>
            <a:pPr marL="514350" lvl="0" indent="-514350" algn="just">
              <a:buFont typeface="Arial" pitchFamily="34" charset="0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устанавливайте холодильник рядом с газовой плитой или радиатором отопления. Это увеличивает расход энергии холодильником на 20-30%.</a:t>
            </a:r>
          </a:p>
          <a:p>
            <a:pPr marL="514350" lvl="0" indent="-514350" algn="just">
              <a:buFont typeface="Arial" pitchFamily="34" charset="0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Если у Вас на кухне электрическая плита, следите за тем, что бы ее конфорки не были деформированы и плотно прилегали к днищу нагреваемой посуды.</a:t>
            </a:r>
          </a:p>
          <a:p>
            <a:pPr marL="514350" lvl="0" indent="-514350" algn="just">
              <a:buFont typeface="Arial" pitchFamily="34" charset="0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Кипятите в электрическом чайнике столько воды, сколько хотите использовать.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Применяйте светлые тона при оформлении стен квартиры. Светлые стены, светлые шторы, чистые окна, разумное количество цветов сокращают затраты на освещение на 10-15%.</a:t>
            </a:r>
          </a:p>
          <a:p>
            <a:pPr marL="514350" lvl="0" indent="-514350">
              <a:buNone/>
            </a:pPr>
            <a:endParaRPr lang="ru-RU" sz="1700" dirty="0" smtClean="0"/>
          </a:p>
          <a:p>
            <a:pPr marL="514350" lvl="0" indent="-514350">
              <a:buFont typeface="Arial" pitchFamily="34" charset="0"/>
              <a:buAutoNum type="arabicPeriod"/>
            </a:pPr>
            <a:endParaRPr lang="ru-RU" sz="2000" dirty="0" smtClean="0"/>
          </a:p>
          <a:p>
            <a:pPr marL="514350" indent="-514350">
              <a:buAutoNum type="arabicPeriod"/>
            </a:pPr>
            <a:endParaRPr lang="ru-RU" sz="2000" dirty="0" smtClean="0"/>
          </a:p>
          <a:p>
            <a:pPr marL="514350" indent="-514350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Экономия воды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1. Устанавливайте рычажные переключатели на смесители вместо поворотных кранов. Экономия воды 10-15% плюс удобство в подборе температуры.</a:t>
            </a:r>
          </a:p>
          <a:p>
            <a:pPr lvl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  Не включайте воду полной струей. В 90% случаев вполне достаточно небольшой струи. Экономия 4-5 раз.</a:t>
            </a:r>
          </a:p>
          <a:p>
            <a:pPr lvl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3.    При умывании и принятии душа отключайте воду, когда в ней нет необходимости.</a:t>
            </a:r>
          </a:p>
          <a:p>
            <a:pPr lvl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4.    На принятие душа уходит в 10-20 раз меньше воды, чем на принятие ванны.</a:t>
            </a:r>
          </a:p>
          <a:p>
            <a:pPr lvl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5. Существенная экономия воды получается при применении двухкнопочных сливных бачков.</a:t>
            </a:r>
          </a:p>
          <a:p>
            <a:pPr lvl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6.  Необходимо тщательно проверить наличие утечки воды из сливного бачка, которая возникает из за старой фурнитуры в бачке. Заменить фурнитуру дело копеечное, а экономия воды внушительная. Через тонкую струйку утечки вы можете терять несколько кубометров воды в месяц.</a:t>
            </a:r>
          </a:p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7.  Проверьте как работает "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обратка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 на подаче горячей воды. Если нет циркуляции при подаче, то Вы будете вынуждены прокачивать воду через стояки соседей до тех пор, пока не получите ее горячей в своей квартире. Разумеется при этом дорогая "горячая" вода просто сливается в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канализаци.ю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Экономия в ванной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62500" lnSpcReduction="20000"/>
          </a:bodyPr>
          <a:lstStyle/>
          <a:p>
            <a:pPr lvl="0" algn="just">
              <a:buNone/>
            </a:pPr>
            <a:r>
              <a:rPr lang="ru-RU" dirty="0" smtClean="0"/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Не оставляйте кран постоянно включенным при чистке зубов. Старайтесь включать его в начале и конце процедуры. Может быть Вы даже приобретете жидкость для полоскания полости рта.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Экономия: 15 литров воды в минуту (757 литров в неделю) при 4-х членах семьи.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 Выключайте кран во время бритья. Небольшая мисочка поможет вам сполоснуть бритву и сэкономить Ваши деньги.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Экономия на одного человека: 380 литров в неделю.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Сократите время пребывания в душе до 5-7 минут.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Экономия на одного человека: от 20 литров воды при каждом приеме душа.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Во время приема душа не обязательно оставлять поток воды постоянно максимальным. Пользуйтесь максимальным напором в моменты 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ополаскивания и смывания пены.</a:t>
            </a:r>
            <a:br>
              <a:rPr lang="ru-RU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Экономия на одного человека: до 20 литров воды при каждом приеме душа.</a:t>
            </a:r>
          </a:p>
          <a:p>
            <a:pPr lvl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Заполняйте ванну на 50 - 60%.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Экономия на одного человека: до 20 литров воды при каждом приеме ванны.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Экономия на кухне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 marL="514350" lvl="0" indent="-514350" algn="just">
              <a:buAutoNum type="arabicPeriod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При ручной мойке посуды, заполняйте одну из раковин (либо иную емкость) водою, смешанной с моющим средством. Затем ополаскивайте обработанную моющим средством посуду в другой раковине под небольшим напором теплой воды.</a:t>
            </a:r>
          </a:p>
          <a:p>
            <a:pPr marL="514350" lvl="0" indent="-514350" algn="just">
              <a:buNone/>
            </a:pP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        Экономия на одного человека: до 60 литров воды в день.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2.  Используйте посудомоечную машину по возможности при её полной загрузке.</a:t>
            </a:r>
          </a:p>
          <a:p>
            <a:pPr lvl="0" algn="just">
              <a:buNone/>
            </a:pP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       Экономия на одного человека: до 60 литров воды при каждом использовании.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3.  Мойте овощи и фрукты в наполненной водой раковине при выключенном кране.</a:t>
            </a:r>
          </a:p>
          <a:p>
            <a:pPr lvl="0" algn="just">
              <a:buNone/>
            </a:pP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     Экономия на одного человека: до 10 литров воды в день.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4. Не пользуйтесь водой для размораживания мясных продуктов. Вы можете разморозить их, оставив на ночь в холодильнике.</a:t>
            </a:r>
            <a:br>
              <a:rPr lang="ru-RU" sz="2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Экономия на одного человека: до 10 литров воды в день.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Экономия газа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 fontScale="62500" lnSpcReduction="20000"/>
          </a:bodyPr>
          <a:lstStyle/>
          <a:p>
            <a:pPr marL="514350" lvl="0" indent="-51435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Пламя горелки не должно выходить за пределы дна кастрюли, сковороды, чайника. В этом случае Вы просто греете воздух </a:t>
            </a:r>
          </a:p>
          <a:p>
            <a:pPr marL="514350" lvl="0" indent="-51435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в квартире. Экономия 50% и более.</a:t>
            </a:r>
          </a:p>
          <a:p>
            <a:pPr lvl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  Деформированное дно посуды приводит к перерасходу газа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до 50%.</a:t>
            </a:r>
          </a:p>
          <a:p>
            <a:pPr lvl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 Посуда, в которой готовится пища, должна быть чистой и не пригоревшей. Загрязненная посуда требует в 4-6 раз больше газа для приготовления пищи.</a:t>
            </a:r>
          </a:p>
          <a:p>
            <a:pPr lvl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Применяйте экономичную посуду, эти качества обычно рекламирует производитель. Самые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энергоэкономичные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изделия из нержавеющей стали с полированным дном, особенно со слоем меди или алюминия. Посуда из алюминия, эмалированная,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тефлоновым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покрытием весьма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энергозатратны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 Рекомендуется устанавливать прокладки из алюминиевой фольги под горелку. В этом случае плита не так греется и пачкается, а газ используется экономичнее.</a:t>
            </a:r>
          </a:p>
          <a:p>
            <a:pPr lvl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Дверца духовки должна плотно прилегать к корпусу плиты и не выпускать раскаленный воздух.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649</Words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Энергосбережение</vt:lpstr>
      <vt:lpstr>Экономия тепла</vt:lpstr>
      <vt:lpstr>Экономия электрической энергии</vt:lpstr>
      <vt:lpstr>Экономия воды </vt:lpstr>
      <vt:lpstr>Экономия в ванной </vt:lpstr>
      <vt:lpstr>Экономия на кухне </vt:lpstr>
      <vt:lpstr>Экономия газа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Энергосбережение</dc:title>
  <dc:creator>User</dc:creator>
  <cp:lastModifiedBy>Пользователь Windows</cp:lastModifiedBy>
  <cp:revision>8</cp:revision>
  <dcterms:created xsi:type="dcterms:W3CDTF">2020-12-10T06:20:36Z</dcterms:created>
  <dcterms:modified xsi:type="dcterms:W3CDTF">2020-12-10T07:32:07Z</dcterms:modified>
</cp:coreProperties>
</file>