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innerShdw blurRad="114300">
              <a:prstClr val="black"/>
            </a:innerShdw>
          </a:effectLst>
        </p:spPr>
        <p:txBody>
          <a:bodyPr/>
          <a:lstStyle/>
          <a:p>
            <a:r>
              <a:rPr lang="ru-RU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Традиции моей семьи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853" y="3843867"/>
            <a:ext cx="6734286" cy="194733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ученик 6г класса МАОУ СОШ №134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Мелешенко Семён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89" y="2600298"/>
            <a:ext cx="3572263" cy="35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8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4495799"/>
            <a:ext cx="8899039" cy="225098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семье существуют свои семейные традиции.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— это обычные принятые в семье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обычаи и взгляды, которые передаются из поколения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поколение. В нашей семье тоже есть свои традиции. Это отдых всей семьей, праздники, чаепития и многое другое.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98" y="1534241"/>
            <a:ext cx="3736654" cy="2760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0070" y="1340100"/>
            <a:ext cx="3622194" cy="2689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788" y="1642425"/>
            <a:ext cx="2489198" cy="28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8504" y="2259105"/>
            <a:ext cx="1151068" cy="16136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2272"/>
          <a:stretch>
            <a:fillRect/>
          </a:stretch>
        </p:blipFill>
        <p:spPr>
          <a:xfrm>
            <a:off x="939800" y="842963"/>
            <a:ext cx="3281363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2812" y="842382"/>
            <a:ext cx="6357564" cy="398361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вечерам, когда собираемся всей семьёй. Мы завариваем вкусный чай и печём мини круассаны. Пьём чай и беседуем как у кого прошёл день.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0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162" y="3922059"/>
            <a:ext cx="97874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15" r="14115"/>
          <a:stretch>
            <a:fillRect/>
          </a:stretch>
        </p:blipFill>
        <p:spPr>
          <a:xfrm>
            <a:off x="702931" y="3069158"/>
            <a:ext cx="3557098" cy="290895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2812" y="395406"/>
            <a:ext cx="6021388" cy="443059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из семейных традиций. Все мы любим светлый праздник Пасхи. В тот день мама печет куличи и булочки.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мы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раскрашиваем вареные яйца. В этот день мы всей семьёй едем  к бабушке и дедушке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встречают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вкусными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пирогами. Там собираемся всей семьёй за большим столом, пьём чай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пирогами.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вкусного праздничного обеда, мы устраиваем свой семейный турнир по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шашкам, шахматам или домино.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31" y="395406"/>
            <a:ext cx="3557098" cy="26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5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46" y="4180344"/>
            <a:ext cx="114176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самых моих любимых традиций. Каждый год в середине лета, наша семья и еще несколько семей, собираемся и уезжаем на отдых. Эта замечательная традиция, которая повторяется из года в год уже 10 лет. Мы купаемся, загораем, катаемся на водных аттракционах. А по вечерам жарим на костре шашлыки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маршмелоу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" y="679621"/>
            <a:ext cx="3599196" cy="2693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129" y="991860"/>
            <a:ext cx="2725148" cy="3188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27" y="778929"/>
            <a:ext cx="4084674" cy="2828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601" y="410158"/>
            <a:ext cx="2463761" cy="35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769" y="808217"/>
            <a:ext cx="8534400" cy="15070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8" b="32408"/>
          <a:stretch>
            <a:fillRect/>
          </a:stretch>
        </p:blipFill>
        <p:spPr>
          <a:xfrm>
            <a:off x="239357" y="494156"/>
            <a:ext cx="10401658" cy="234789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39356" y="4795336"/>
            <a:ext cx="11473165" cy="1696321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из-за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сложностей выезда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страны, мы ездили отдыхать на Озеро Уткуль. Это очень красивое озеро.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ездили большой компанией, со всеми братьями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сестрами. Э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останется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памяти, как очень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6" y="2666025"/>
            <a:ext cx="3257606" cy="2014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22" y="2670169"/>
            <a:ext cx="3560592" cy="2053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941" y="2666026"/>
            <a:ext cx="3603481" cy="20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324" y="1217140"/>
            <a:ext cx="4040660" cy="1697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15767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свою семью, проводите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и будьте счастливы!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4" y="157548"/>
            <a:ext cx="6364201" cy="47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308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294</TotalTime>
  <Words>283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Century Gothic</vt:lpstr>
      <vt:lpstr>Gabriola</vt:lpstr>
      <vt:lpstr>Times New Roman</vt:lpstr>
      <vt:lpstr>Wingdings 3</vt:lpstr>
      <vt:lpstr>Сектор</vt:lpstr>
      <vt:lpstr>Тема:  Традиции моей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Традиции моей семьи</dc:title>
  <dc:creator>User</dc:creator>
  <cp:lastModifiedBy>User</cp:lastModifiedBy>
  <cp:revision>25</cp:revision>
  <dcterms:created xsi:type="dcterms:W3CDTF">2020-11-30T07:04:49Z</dcterms:created>
  <dcterms:modified xsi:type="dcterms:W3CDTF">2020-12-01T03:28:40Z</dcterms:modified>
</cp:coreProperties>
</file>