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2" r:id="rId2"/>
    <p:sldId id="362" r:id="rId3"/>
    <p:sldId id="370" r:id="rId4"/>
    <p:sldId id="257" r:id="rId5"/>
    <p:sldId id="372" r:id="rId6"/>
    <p:sldId id="378" r:id="rId7"/>
    <p:sldId id="373" r:id="rId8"/>
    <p:sldId id="376" r:id="rId9"/>
    <p:sldId id="374" r:id="rId10"/>
    <p:sldId id="377" r:id="rId11"/>
    <p:sldId id="379" r:id="rId12"/>
    <p:sldId id="3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98" y="5013176"/>
            <a:ext cx="8672912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Табачный туман обмана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radar24.info/photo/2019/10/08/odessalife783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0" y="143124"/>
            <a:ext cx="8142687" cy="465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65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s://cf.ppt-online.org/files/slide/h/hID8dfv65gWwz0FtbEsjPoucnNYLRVA39p1aZM/slide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8064" cy="70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0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900igr.net/up/datas/158086/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" y="13645"/>
            <a:ext cx="9057068" cy="679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9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900igr.net/up/datas/71772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8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профилактика вредных привычек.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-Разъяснить негативное влияние вредных привычек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курения)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-Раскрыть последствия вредных привычек для здоровья человека, показать актуальность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-Закрепить у учащихся знания о том, что здоровье – главное условие счастливой жизни, формировать чувство ответственности за свою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1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3.infourok.ru/uploads/ex/00de/00051d75-d0c515f7/1/64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820472" cy="648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 — это такие привычки, которые наносят вред физическому, психическому и духовному здоровью человека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Сейчас, в период инфекционной пандемии, ученые назвали самые вредные привычки: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курение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недостаток гигиены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алкоголь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манера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грызть ногти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пагубной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привычкой ученые называют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ПРАКТИЧЕСКАЯ РАБОТА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136904" cy="36004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табачного дыма и его действие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ello_html_m1c8484f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764704"/>
            <a:ext cx="5976663" cy="5760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83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4.infourok.ru/uploads/ex/0377/00181f56-d27a4056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92" y="-24563"/>
            <a:ext cx="9176751" cy="68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avatars.mds.yandex.net/get-zen_doc/148075/pub_5bc4e6d1cf1f9400abd52907_5bc4e6d4be2b3500ae83b659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299575" cy="71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6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zen_doc/1590219/pub_5da2f54a5d6c4b00b0b63742_5da2f6006d29c100b10b2bd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74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6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f2.ppt-online.org/files2/slide/v/VPqslbvLXF6j9O0dwGUHATNSei3oJEuQMrzckfmpY4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9584" cy="71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69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1655</TotalTime>
  <Words>125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Воздушный поток</vt:lpstr>
      <vt:lpstr>Табачный туман обмана  6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</dc:creator>
  <cp:lastModifiedBy>Пользователь Windows</cp:lastModifiedBy>
  <cp:revision>55</cp:revision>
  <dcterms:created xsi:type="dcterms:W3CDTF">2013-05-07T16:49:54Z</dcterms:created>
  <dcterms:modified xsi:type="dcterms:W3CDTF">2020-11-23T12:36:29Z</dcterms:modified>
</cp:coreProperties>
</file>