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74" r:id="rId3"/>
    <p:sldId id="275" r:id="rId4"/>
    <p:sldId id="276" r:id="rId5"/>
    <p:sldId id="264" r:id="rId6"/>
    <p:sldId id="277" r:id="rId7"/>
    <p:sldId id="258" r:id="rId8"/>
    <p:sldId id="262" r:id="rId9"/>
    <p:sldId id="265" r:id="rId10"/>
    <p:sldId id="266" r:id="rId11"/>
    <p:sldId id="267" r:id="rId12"/>
    <p:sldId id="268" r:id="rId13"/>
    <p:sldId id="269" r:id="rId14"/>
    <p:sldId id="261" r:id="rId15"/>
    <p:sldId id="278" r:id="rId16"/>
    <p:sldId id="260" r:id="rId17"/>
    <p:sldId id="270" r:id="rId18"/>
    <p:sldId id="271" r:id="rId19"/>
    <p:sldId id="272" r:id="rId20"/>
    <p:sldId id="273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76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5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736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38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9181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83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62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76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95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32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6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8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52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6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C915-B025-4276-A1C6-D8C06F72372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9E8F4A-6D4B-4B92-8392-B9D62CC2E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3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75C5895-CEE3-4368-A438-42FF17DD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9" y="960935"/>
            <a:ext cx="8053208" cy="4529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A5E528-BD1D-4CDF-B960-CC5A52C77265}"/>
              </a:ext>
            </a:extLst>
          </p:cNvPr>
          <p:cNvSpPr txBox="1"/>
          <p:nvPr/>
        </p:nvSpPr>
        <p:spPr>
          <a:xfrm>
            <a:off x="1800699" y="191494"/>
            <a:ext cx="8000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00B050"/>
                </a:solidFill>
              </a:rPr>
              <a:t>Как сохранить хорошее зрение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A6A59B3-C77D-4A2E-B692-A843C49E411B}"/>
              </a:ext>
            </a:extLst>
          </p:cNvPr>
          <p:cNvSpPr/>
          <p:nvPr/>
        </p:nvSpPr>
        <p:spPr>
          <a:xfrm>
            <a:off x="7350869" y="5281511"/>
            <a:ext cx="459940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Дьякова Юлия Викторовна</a:t>
            </a:r>
          </a:p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МАОУ СОШ 134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0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CF50B-53B2-4306-AA4D-1029128D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B7C82B-F80F-4CDB-841D-8C647033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A8379A8A-0202-4200-9C4B-354C1B33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51" y="31761"/>
            <a:ext cx="9101651" cy="6826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468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E1B3B-45D4-40D0-8AAD-A7BA625C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315969-A641-45C4-BE24-91FA229A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2B33C3E0-FC34-43F5-929F-0DD219B2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8" y="0"/>
            <a:ext cx="97666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92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4F1376-EFBA-4EF6-8F9A-A0A3D324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855918-00CA-4E68-B5F8-2EC8B63B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2B6320BA-2489-4BAC-A71F-54699190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0" y="0"/>
            <a:ext cx="100829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07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3B2A7-29D9-4206-AD4E-A0DA92EA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90F819-8EBB-4CD3-AA12-A662192E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33B20603-64B4-4B85-92E1-5E1F2D30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43982"/>
            <a:ext cx="9845456" cy="6814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123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F6046-33B4-4273-B4F4-9F97FB0E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DCB4F8-5C19-4398-A047-BF00DDDE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22F4988A-6139-4327-ADD7-DF1EBB4B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3" y="85076"/>
            <a:ext cx="9903854" cy="6687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345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8576" y="495884"/>
            <a:ext cx="90604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Выполняйте зрительную</a:t>
            </a:r>
          </a:p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г</a:t>
            </a:r>
            <a:r>
              <a:rPr lang="ru-RU" sz="5400" b="1" dirty="0" smtClean="0">
                <a:ln/>
                <a:solidFill>
                  <a:srgbClr val="00B050"/>
                </a:solidFill>
              </a:rPr>
              <a:t>имнастику </a:t>
            </a:r>
            <a:r>
              <a:rPr lang="ru-RU" sz="5400" b="1" dirty="0" smtClean="0">
                <a:ln/>
                <a:solidFill>
                  <a:srgbClr val="00B050"/>
                </a:solidFill>
              </a:rPr>
              <a:t>в перерывах</a:t>
            </a:r>
          </a:p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м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ежду 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чтением или </a:t>
            </a:r>
          </a:p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р</a:t>
            </a:r>
            <a:r>
              <a:rPr lang="ru-RU" sz="5400" b="1" dirty="0" smtClean="0">
                <a:ln/>
                <a:solidFill>
                  <a:srgbClr val="00B050"/>
                </a:solidFill>
              </a:rPr>
              <a:t>аботой </a:t>
            </a:r>
            <a:r>
              <a:rPr lang="ru-RU" sz="5400" b="1" dirty="0" smtClean="0">
                <a:ln/>
                <a:solidFill>
                  <a:srgbClr val="00B050"/>
                </a:solidFill>
              </a:rPr>
              <a:t>на компьютере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Гимнастика для глаз. Упражнения для восстановления зр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75" y="3867838"/>
            <a:ext cx="3771900" cy="2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BAD68-2D4F-4C96-93CC-5A6A33BB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D45474DC-49E4-4E41-945F-3A6A71E5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23" y="819054"/>
            <a:ext cx="7962300" cy="587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B3A5A2-F800-44B3-8FFA-ED8B64711205}"/>
              </a:ext>
            </a:extLst>
          </p:cNvPr>
          <p:cNvSpPr/>
          <p:nvPr/>
        </p:nvSpPr>
        <p:spPr>
          <a:xfrm>
            <a:off x="224841" y="-104276"/>
            <a:ext cx="1174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перерывах между работой в</a:t>
            </a:r>
            <a:r>
              <a:rPr lang="ru-RU" sz="2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ыполняйте гимнастику для глаз</a:t>
            </a:r>
            <a:r>
              <a: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2411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E2DA40-4761-4020-B7B0-5E0644A5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EB0CEC-C7A3-40AC-8CCD-29680ACC0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4F189C45-F6C0-4E50-9859-3DE24982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90" y="228600"/>
            <a:ext cx="8534399" cy="6400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33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B0C49CC7-208D-48C2-B7A9-2B8B6744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57" y="1859858"/>
            <a:ext cx="4765196" cy="473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5931" y="314446"/>
            <a:ext cx="908614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Гимнастика для глаз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(Води глазами по стрелкам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27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219032-9C06-47CD-8494-A19CFBE9ADB0}"/>
              </a:ext>
            </a:extLst>
          </p:cNvPr>
          <p:cNvSpPr txBox="1"/>
          <p:nvPr/>
        </p:nvSpPr>
        <p:spPr>
          <a:xfrm>
            <a:off x="4001572" y="0"/>
            <a:ext cx="7434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Чтобы зрение было хорошим, нужно правильно питаться.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4CF73114-4A79-46F6-BF21-854259B7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" y="1210484"/>
            <a:ext cx="8010660" cy="564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382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88786EF-CB18-42F3-A49A-DE82ABD7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1670053"/>
            <a:ext cx="6805746" cy="5087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481E2AC-078A-4C70-ABDD-43F5E201FF4F}"/>
              </a:ext>
            </a:extLst>
          </p:cNvPr>
          <p:cNvSpPr/>
          <p:nvPr/>
        </p:nvSpPr>
        <p:spPr>
          <a:xfrm>
            <a:off x="1945665" y="223503"/>
            <a:ext cx="83006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Глаза даны человеку, чтобы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видеть всю красоту мира</a:t>
            </a:r>
          </a:p>
        </p:txBody>
      </p:sp>
    </p:spTree>
    <p:extLst>
      <p:ext uri="{BB962C8B-B14F-4D97-AF65-F5344CB8AC3E}">
        <p14:creationId xmlns="" xmlns:p14="http://schemas.microsoft.com/office/powerpoint/2010/main" val="99964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9F6AEC-D78A-4075-8888-32479723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70C90C-E7BA-4B8D-8D61-1F124D486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3D458808-8E37-4538-9D14-FA3858D37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99" b="1597"/>
          <a:stretch/>
        </p:blipFill>
        <p:spPr bwMode="auto">
          <a:xfrm>
            <a:off x="1253544" y="463640"/>
            <a:ext cx="9144000" cy="62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713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876E0-2B97-40B2-95EC-44B0CFDE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14BF65-4D48-43CC-8958-687A3696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FB4A634E-10B1-46DE-B555-C34806E1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61" y="171702"/>
            <a:ext cx="8656749" cy="6492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83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B6CABCE-8127-45DB-A53A-F33295BE6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9"/>
          <a:stretch/>
        </p:blipFill>
        <p:spPr bwMode="auto">
          <a:xfrm>
            <a:off x="2762250" y="1209653"/>
            <a:ext cx="6667500" cy="531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56A004-2890-4CFD-BAC1-C012037A2E4C}"/>
              </a:ext>
            </a:extLst>
          </p:cNvPr>
          <p:cNvSpPr/>
          <p:nvPr/>
        </p:nvSpPr>
        <p:spPr>
          <a:xfrm>
            <a:off x="2150048" y="132435"/>
            <a:ext cx="7891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Если зрение не беречь, то можно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отерять этот дар и видеть мир так </a:t>
            </a:r>
          </a:p>
        </p:txBody>
      </p:sp>
    </p:spTree>
    <p:extLst>
      <p:ext uri="{BB962C8B-B14F-4D97-AF65-F5344CB8AC3E}">
        <p14:creationId xmlns="" xmlns:p14="http://schemas.microsoft.com/office/powerpoint/2010/main" val="200362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B1E6939-D61E-4503-AB84-37B42F42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6" y="1200329"/>
            <a:ext cx="6197153" cy="5524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156394-7292-4B5F-B9A3-D46BC32D2BC0}"/>
              </a:ext>
            </a:extLst>
          </p:cNvPr>
          <p:cNvSpPr/>
          <p:nvPr/>
        </p:nvSpPr>
        <p:spPr>
          <a:xfrm>
            <a:off x="2329946" y="0"/>
            <a:ext cx="73260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Полностью ослепший человек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 видит ничего</a:t>
            </a:r>
          </a:p>
        </p:txBody>
      </p:sp>
    </p:spTree>
    <p:extLst>
      <p:ext uri="{BB962C8B-B14F-4D97-AF65-F5344CB8AC3E}">
        <p14:creationId xmlns="" xmlns:p14="http://schemas.microsoft.com/office/powerpoint/2010/main" val="269528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D772811F-303F-48EA-A27C-6F669A13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1" y="3027051"/>
            <a:ext cx="5488545" cy="3830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DC8B07F6-866E-4F31-8733-EB15E1F1A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60" t="32112" r="3911" b="23756"/>
          <a:stretch/>
        </p:blipFill>
        <p:spPr bwMode="auto">
          <a:xfrm>
            <a:off x="8377313" y="282052"/>
            <a:ext cx="3523494" cy="2821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EAA9D4A1-FB96-4FF3-AFE1-0ACBF4440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8" t="34882" r="47120" b="29328"/>
          <a:stretch/>
        </p:blipFill>
        <p:spPr bwMode="auto">
          <a:xfrm>
            <a:off x="199621" y="130555"/>
            <a:ext cx="3909497" cy="2071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6DC82C-968C-47E9-B4EC-29F21C5E2550}"/>
              </a:ext>
            </a:extLst>
          </p:cNvPr>
          <p:cNvSpPr/>
          <p:nvPr/>
        </p:nvSpPr>
        <p:spPr>
          <a:xfrm>
            <a:off x="4260140" y="444844"/>
            <a:ext cx="3966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Глаз –</a:t>
            </a:r>
          </a:p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орган зрения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6508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D06FB3-E345-472A-9E60-12D387BB4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3" t="2795" r="13909"/>
          <a:stretch/>
        </p:blipFill>
        <p:spPr>
          <a:xfrm>
            <a:off x="733635" y="92765"/>
            <a:ext cx="4773771" cy="3668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E55FF6F-5D34-4017-9BFB-930EABD0F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7" t="4609" r="15598" b="11396"/>
          <a:stretch/>
        </p:blipFill>
        <p:spPr>
          <a:xfrm>
            <a:off x="7670418" y="92765"/>
            <a:ext cx="4194221" cy="2789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658A837-CE87-4D76-81E7-1D6219803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43" t="4109" r="14014" b="13788"/>
          <a:stretch/>
        </p:blipFill>
        <p:spPr>
          <a:xfrm>
            <a:off x="6578576" y="3429000"/>
            <a:ext cx="4773771" cy="30587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8ECB0FB-70C7-42FC-9797-1F7E6A1EC5CE}"/>
              </a:ext>
            </a:extLst>
          </p:cNvPr>
          <p:cNvSpPr/>
          <p:nvPr/>
        </p:nvSpPr>
        <p:spPr>
          <a:xfrm>
            <a:off x="634483" y="3668088"/>
            <a:ext cx="5362365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Зрение можно потерять 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из-за травмы</a:t>
            </a:r>
          </a:p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острыми предметами,</a:t>
            </a:r>
          </a:p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удар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попадание</a:t>
            </a:r>
          </a:p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инородного тела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Ожег.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2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1BBC4E-3C05-4778-A26D-36BD87DB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39DEBB-33BB-46B3-BD5F-92E4CB33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5F9ADA3-F95B-4F7B-9582-C0B5A27C9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9" t="5485" r="4803" b="5485"/>
          <a:stretch/>
        </p:blipFill>
        <p:spPr bwMode="auto">
          <a:xfrm>
            <a:off x="869581" y="112690"/>
            <a:ext cx="10452837" cy="6632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1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E7724D-7882-480F-95CB-592B326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1A14B5-4AB5-478D-97B2-75340CB4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EFDA430E-50B8-4534-BA1A-09368AAA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75D07556-1EE6-4067-BB89-C625C800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1" y="256668"/>
            <a:ext cx="10515600" cy="6344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715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4D14AE-A726-41DB-BA86-E9EAB849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1D800E-7E44-46D7-8BAF-FB269129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062C03CD-CD1E-420E-9D3B-CB24936B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15046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102</Words>
  <Application>Microsoft Office PowerPoint</Application>
  <PresentationFormat>Произвольный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Пользователь Windows</cp:lastModifiedBy>
  <cp:revision>12</cp:revision>
  <dcterms:created xsi:type="dcterms:W3CDTF">2020-11-23T14:28:53Z</dcterms:created>
  <dcterms:modified xsi:type="dcterms:W3CDTF">2020-11-24T08:28:55Z</dcterms:modified>
</cp:coreProperties>
</file>