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1433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736"/>
            <a:ext cx="870270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Эстония</a:t>
            </a:r>
            <a:endParaRPr lang="ru-RU" dirty="0"/>
          </a:p>
        </p:txBody>
      </p:sp>
      <p:pic>
        <p:nvPicPr>
          <p:cNvPr id="2355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2457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01056" cy="5029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2560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929618" cy="497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Литва</a:t>
            </a:r>
            <a:endParaRPr lang="ru-RU" dirty="0"/>
          </a:p>
        </p:txBody>
      </p:sp>
      <p:pic>
        <p:nvPicPr>
          <p:cNvPr id="2662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Турция</a:t>
            </a:r>
            <a:endParaRPr lang="ru-RU" dirty="0"/>
          </a:p>
        </p:txBody>
      </p:sp>
      <p:pic>
        <p:nvPicPr>
          <p:cNvPr id="2765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286676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pic>
        <p:nvPicPr>
          <p:cNvPr id="2867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2969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667500" cy="485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pic>
        <p:nvPicPr>
          <p:cNvPr id="3072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Перу</a:t>
            </a:r>
            <a:endParaRPr lang="ru-RU" dirty="0"/>
          </a:p>
        </p:txBody>
      </p:sp>
      <p:pic>
        <p:nvPicPr>
          <p:cNvPr id="3174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pic>
        <p:nvPicPr>
          <p:cNvPr id="3277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667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pic>
        <p:nvPicPr>
          <p:cNvPr id="1536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500174"/>
            <a:ext cx="841695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Аргентина</a:t>
            </a:r>
            <a:endParaRPr lang="ru-RU" dirty="0"/>
          </a:p>
        </p:txBody>
      </p:sp>
      <p:pic>
        <p:nvPicPr>
          <p:cNvPr id="3379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Израиль</a:t>
            </a:r>
            <a:endParaRPr lang="ru-RU" dirty="0"/>
          </a:p>
        </p:txBody>
      </p:sp>
      <p:pic>
        <p:nvPicPr>
          <p:cNvPr id="3481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Венгрия</a:t>
            </a:r>
            <a:endParaRPr lang="ru-RU" dirty="0"/>
          </a:p>
        </p:txBody>
      </p:sp>
      <p:pic>
        <p:nvPicPr>
          <p:cNvPr id="3584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675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Намибия</a:t>
            </a:r>
            <a:endParaRPr lang="ru-RU" dirty="0"/>
          </a:p>
        </p:txBody>
      </p:sp>
      <p:pic>
        <p:nvPicPr>
          <p:cNvPr id="3686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Сербия</a:t>
            </a:r>
            <a:endParaRPr lang="ru-RU" dirty="0"/>
          </a:p>
        </p:txBody>
      </p:sp>
      <p:pic>
        <p:nvPicPr>
          <p:cNvPr id="3789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6675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pic>
        <p:nvPicPr>
          <p:cNvPr id="3891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6750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Чешская республика</a:t>
            </a:r>
            <a:endParaRPr lang="ru-RU" dirty="0"/>
          </a:p>
        </p:txBody>
      </p:sp>
      <p:pic>
        <p:nvPicPr>
          <p:cNvPr id="3993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Румыния</a:t>
            </a:r>
            <a:endParaRPr lang="ru-RU" dirty="0"/>
          </a:p>
        </p:txBody>
      </p:sp>
      <p:pic>
        <p:nvPicPr>
          <p:cNvPr id="4096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66750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Австрия</a:t>
            </a:r>
            <a:endParaRPr lang="ru-RU" dirty="0"/>
          </a:p>
        </p:txBody>
      </p:sp>
      <p:pic>
        <p:nvPicPr>
          <p:cNvPr id="4198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6675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Сирия</a:t>
            </a:r>
            <a:endParaRPr lang="ru-RU" dirty="0"/>
          </a:p>
        </p:txBody>
      </p:sp>
      <p:pic>
        <p:nvPicPr>
          <p:cNvPr id="4301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pic>
        <p:nvPicPr>
          <p:cNvPr id="1638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Канада</a:t>
            </a:r>
            <a:endParaRPr lang="ru-RU" dirty="0"/>
          </a:p>
        </p:txBody>
      </p:sp>
      <p:pic>
        <p:nvPicPr>
          <p:cNvPr id="4403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Болгария</a:t>
            </a:r>
            <a:endParaRPr lang="ru-RU" dirty="0"/>
          </a:p>
        </p:txBody>
      </p:sp>
      <p:pic>
        <p:nvPicPr>
          <p:cNvPr id="4505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Польша</a:t>
            </a:r>
            <a:endParaRPr lang="ru-RU" dirty="0"/>
          </a:p>
        </p:txBody>
      </p:sp>
      <p:pic>
        <p:nvPicPr>
          <p:cNvPr id="4608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Индонезия</a:t>
            </a:r>
            <a:endParaRPr lang="ru-RU" dirty="0"/>
          </a:p>
        </p:txBody>
      </p:sp>
      <p:pic>
        <p:nvPicPr>
          <p:cNvPr id="4710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6750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Малайзия</a:t>
            </a:r>
            <a:endParaRPr lang="ru-RU" dirty="0"/>
          </a:p>
        </p:txBody>
      </p:sp>
      <p:pic>
        <p:nvPicPr>
          <p:cNvPr id="4813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667500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4915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67500" cy="4043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pic>
        <p:nvPicPr>
          <p:cNvPr id="5017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19800" cy="5453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Финляндия</a:t>
            </a:r>
            <a:endParaRPr lang="ru-RU" dirty="0"/>
          </a:p>
        </p:txBody>
      </p:sp>
      <p:pic>
        <p:nvPicPr>
          <p:cNvPr id="5120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667500" cy="410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pic>
        <p:nvPicPr>
          <p:cNvPr id="1741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Венесуэла</a:t>
            </a:r>
            <a:endParaRPr lang="ru-RU" dirty="0"/>
          </a:p>
        </p:txBody>
      </p:sp>
      <p:pic>
        <p:nvPicPr>
          <p:cNvPr id="18434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pic>
        <p:nvPicPr>
          <p:cNvPr id="19458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643602" cy="523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Португалия</a:t>
            </a:r>
            <a:endParaRPr lang="ru-RU" dirty="0"/>
          </a:p>
        </p:txBody>
      </p:sp>
      <p:pic>
        <p:nvPicPr>
          <p:cNvPr id="20482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215238" cy="523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Сомали</a:t>
            </a:r>
            <a:endParaRPr lang="ru-RU" dirty="0"/>
          </a:p>
        </p:txBody>
      </p:sp>
      <p:pic>
        <p:nvPicPr>
          <p:cNvPr id="21506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929486" cy="5310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22530" name="Picture 2" descr="Памятники неизвестному солдату в разных странах мира (3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215238" cy="5238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</Words>
  <PresentationFormat>Экран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Россия</vt:lpstr>
      <vt:lpstr>США</vt:lpstr>
      <vt:lpstr>Италия</vt:lpstr>
      <vt:lpstr>Бразилия</vt:lpstr>
      <vt:lpstr>Венесуэла</vt:lpstr>
      <vt:lpstr>Испания</vt:lpstr>
      <vt:lpstr>Португалия</vt:lpstr>
      <vt:lpstr>Сомали</vt:lpstr>
      <vt:lpstr>Япония</vt:lpstr>
      <vt:lpstr>Эстония</vt:lpstr>
      <vt:lpstr>Австралия</vt:lpstr>
      <vt:lpstr>Украина</vt:lpstr>
      <vt:lpstr>Литва</vt:lpstr>
      <vt:lpstr>Турция</vt:lpstr>
      <vt:lpstr>Индия</vt:lpstr>
      <vt:lpstr>Германия</vt:lpstr>
      <vt:lpstr>Бельгия</vt:lpstr>
      <vt:lpstr>Перу</vt:lpstr>
      <vt:lpstr>Греция</vt:lpstr>
      <vt:lpstr>Аргентина</vt:lpstr>
      <vt:lpstr>Израиль</vt:lpstr>
      <vt:lpstr>Венгрия</vt:lpstr>
      <vt:lpstr>Намибия</vt:lpstr>
      <vt:lpstr>Сербия</vt:lpstr>
      <vt:lpstr>Египет</vt:lpstr>
      <vt:lpstr>Чешская республика</vt:lpstr>
      <vt:lpstr>Румыния</vt:lpstr>
      <vt:lpstr>Австрия</vt:lpstr>
      <vt:lpstr>Сирия</vt:lpstr>
      <vt:lpstr>Канада</vt:lpstr>
      <vt:lpstr>Болгария</vt:lpstr>
      <vt:lpstr>Польша</vt:lpstr>
      <vt:lpstr>Индонезия</vt:lpstr>
      <vt:lpstr>Малайзия</vt:lpstr>
      <vt:lpstr>Франция</vt:lpstr>
      <vt:lpstr>Великобритания</vt:lpstr>
      <vt:lpstr>Финляндия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User</dc:creator>
  <cp:lastModifiedBy>Пользователь Windows</cp:lastModifiedBy>
  <cp:revision>3</cp:revision>
  <dcterms:created xsi:type="dcterms:W3CDTF">2020-11-19T08:27:08Z</dcterms:created>
  <dcterms:modified xsi:type="dcterms:W3CDTF">2020-11-19T08:48:14Z</dcterms:modified>
</cp:coreProperties>
</file>