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736x/f1/0e/75/f10e75eebe0f003463b9c1744b038266--background-paper-recipe-c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422209"/>
            <a:ext cx="8298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«Режим дня- залог здоровья»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517232"/>
            <a:ext cx="3591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: Назарова Е.В.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976" y="548680"/>
            <a:ext cx="6671313" cy="572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АВТОНОМНОЕ ОБЩЕОБРАЗОВАТЕЛЬНОЕ УЧРЕЖДЕНИЕ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«СРЕДНЯЯ ОБЩЕОБРАЗОВАТЕЛЬНАЯ ШКОЛА № 134»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556792"/>
            <a:ext cx="4132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Times New Roman"/>
              </a:rPr>
              <a:t>«Когда нет здоровья, молчит мудрость, не может расцвести искусство, не играют силы, бесполезно богатство и бессилен разум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</a:rPr>
              <a:t>». Геродот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476671"/>
            <a:ext cx="6480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Быть здоровым ты решил</a:t>
            </a:r>
            <a:endParaRPr lang="ru-RU" sz="2800" dirty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Значит,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выполняй….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 РЕЖИМ</a:t>
            </a:r>
            <a:endParaRPr lang="ru-RU" sz="2800" b="0" i="0" dirty="0">
              <a:solidFill>
                <a:srgbClr val="FF0000"/>
              </a:solidFill>
              <a:effectLst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6600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</a:rPr>
              <a:t>-Объясните значение  слов </a:t>
            </a:r>
            <a:r>
              <a:rPr lang="ru-RU" sz="2800" dirty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</a:rPr>
              <a:t>режим дня»?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7" y="3212976"/>
            <a:ext cx="7488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определенный распорядок; рациональное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четкое чередование сна, еды, отдыха, различных видов деятельности в течение суток.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92696"/>
            <a:ext cx="626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/>
              </a:rPr>
              <a:t>Если человек ест, спит, работает и отдыхает в одно и то же время, его организм привыкает к такому распорядку, работает в  полную силу, меньше устает. Реже болеет. Человек успевает сделать больше дел.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353" y="2276872"/>
            <a:ext cx="79876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850" algn="just"/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Основными элементами режима для школьника являются:</a:t>
            </a:r>
            <a:endParaRPr lang="ru-RU" sz="2000" b="1" dirty="0">
              <a:solidFill>
                <a:srgbClr val="002060"/>
              </a:solidFill>
            </a:endParaRPr>
          </a:p>
          <a:p>
            <a:pPr indent="45085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учебные занятия в школе и дома;</a:t>
            </a:r>
            <a:endParaRPr lang="ru-RU" sz="2000" dirty="0">
              <a:solidFill>
                <a:srgbClr val="002060"/>
              </a:solidFill>
            </a:endParaRPr>
          </a:p>
          <a:p>
            <a:pPr indent="45085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активный отдых с максимальным пребыванием на свежем воздухе;</a:t>
            </a:r>
            <a:endParaRPr lang="ru-RU" sz="2000" dirty="0">
              <a:solidFill>
                <a:srgbClr val="002060"/>
              </a:solidFill>
            </a:endParaRPr>
          </a:p>
          <a:p>
            <a:pPr indent="45085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регулярное и достаточное питание;</a:t>
            </a:r>
            <a:endParaRPr lang="ru-RU" sz="2000" dirty="0">
              <a:solidFill>
                <a:srgbClr val="002060"/>
              </a:solidFill>
            </a:endParaRPr>
          </a:p>
          <a:p>
            <a:pPr indent="45085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свободная деятельность (досуг) по выбору.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79" y="4005064"/>
            <a:ext cx="28854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720374"/>
            <a:ext cx="6253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Примерный режим дня школьника: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797" y="1731453"/>
            <a:ext cx="76787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1.Подъем.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2.Утренняя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гимнастика, утренний туалет, уборка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постели.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3.Завтрак.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4.Дорога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5.Учебные занятия.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6.Дорога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школы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7.Обед.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8.Послеобеденный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отдых (сон, чтение книг, настольные игры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9.Пребывание на воздухе: прогулка, подвижные игры и развлечения.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10.Приготовление уроков.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11.Пребывание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воздухе или занятия в кружках/секциях.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12.Ужин 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13.Свободное время.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14.Приготовление ко сну (проветривание комнаты, приготовление постели).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15.Сон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5" y="1600200"/>
            <a:ext cx="7160349" cy="45259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619063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-Кто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вас придерживается режима дня?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Расскажите о своем режиме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55745"/>
            <a:ext cx="489860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83404"/>
            <a:ext cx="717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Восстановите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правильную последовательность режима дня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803" y="16444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745" y="29092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940" y="3754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380" y="50851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26" y="2514272"/>
            <a:ext cx="1872208" cy="132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083515"/>
            <a:ext cx="1900404" cy="134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28" y="5229200"/>
            <a:ext cx="185640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28" y="3984676"/>
            <a:ext cx="1856405" cy="11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891006">
            <a:off x="1867492" y="2406620"/>
            <a:ext cx="3894078" cy="215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0849382">
            <a:off x="1862668" y="2669942"/>
            <a:ext cx="3747178" cy="20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1084044">
            <a:off x="1696036" y="4934274"/>
            <a:ext cx="3955634" cy="30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155916">
            <a:off x="1406955" y="4633948"/>
            <a:ext cx="3980412" cy="263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709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Интересные факты про правильный  режим дня: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132" y="170080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приемов пищи в день - 4-5, это 3 основных и 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перекуса;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-последний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пищи должен происходить не менее чем за 3-3,5 часа до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сна;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-каждый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организму требуется 1,5 литра жидкости, а в жару и при физической активности эта цифра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возрастает;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-самое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продуктивное время для работы – с 10 до 18 часов. После 18 работоспособность у большинства людей идет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спад;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-люди, в зависимости от  периода активности делятся на «сов» и жаворонков».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«Совам» тяжело вставать утром, пик их активности приходится на вечерни и ночные часы. «Жаворонки» наоборот: утром активны, а к вечеру быстро теряют запасы энергии.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332"/>
            <a:ext cx="9144000" cy="695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772816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-это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ценное, что есть у людей, а значит, его надо беречь. На этом занятии мы сделаем еще один шаг по направлению к здоровому образу жизни. И каждый из нас может уверенно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сказать 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дня  - это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94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25282"/>
            <a:ext cx="6170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 соблюдайте,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Старших уважайте,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Малышей не обижайте –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вам мой совет.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Будете на свете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Жить сто лет!</a:t>
            </a:r>
            <a:endParaRPr lang="ru-RU" sz="40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avatars.mds.yandex.net/get-zen_doc/153246/pub_5b7437e0edca9f00a98ec44f_5b74381d2bf10100a92d067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61" y="3212976"/>
            <a:ext cx="3668101" cy="3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456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EpicMan</dc:creator>
  <cp:lastModifiedBy>EpicMan</cp:lastModifiedBy>
  <cp:revision>12</cp:revision>
  <dcterms:created xsi:type="dcterms:W3CDTF">2020-11-26T09:49:57Z</dcterms:created>
  <dcterms:modified xsi:type="dcterms:W3CDTF">2020-11-26T11:46:13Z</dcterms:modified>
</cp:coreProperties>
</file>