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2D746-5FD1-4801-8C4C-3C9041FDD083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A798A-834E-442C-B3BE-343A14D30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5E5D0-0CEE-4181-9A77-5666EEA9BBE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DA8E1-5A82-4ED2-8E91-5E813543D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DA8E1-5A82-4ED2-8E91-5E813543DCE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DA8E1-5A82-4ED2-8E91-5E813543DCE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DA8E1-5A82-4ED2-8E91-5E813543DCE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DA8E1-5A82-4ED2-8E91-5E813543DCE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DA8E1-5A82-4ED2-8E91-5E813543DCE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DA8E1-5A82-4ED2-8E91-5E813543DCE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DA8E1-5A82-4ED2-8E91-5E813543DCE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CC93A8-DD49-44AE-93A5-50867461E0EB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790361-14A2-4795-98AF-A877A96A5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99A59-26F5-4F68-96B3-756412A69FA3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90361-14A2-4795-98AF-A877A96A5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6EDDFD-E046-4C77-A08A-29BE48B6D078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90361-14A2-4795-98AF-A877A96A5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2FD63-B4BD-460E-802B-53C4092F528D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90361-14A2-4795-98AF-A877A96A5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9D4E9-28DC-4648-8854-2F9516A53A93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90361-14A2-4795-98AF-A877A96A5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969A9-4B0C-42F5-818A-4264197A9783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90361-14A2-4795-98AF-A877A96A5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B5B03-DFE4-4D18-BEA8-F1F807ADC289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90361-14A2-4795-98AF-A877A96A5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77201-06CE-49B5-ABD4-BBAECB809E8A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  <a:extLst/>
          </a:lstStyle>
          <a:p>
            <a:fld id="{50790361-14A2-4795-98AF-A877A96A52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2C3EC-2B15-4429-AFFC-B40AAB1FB372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  <a:extLst/>
          </a:lstStyle>
          <a:p>
            <a:fld id="{50790361-14A2-4795-98AF-A877A96A52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73558C-204C-49B0-89D1-3FA60BA89164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790361-14A2-4795-98AF-A877A96A5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16E655-36AB-4C6E-94DB-95B79FDFA7B4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790361-14A2-4795-98AF-A877A96A52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1B1221-F6B6-43A7-9F56-0D2014F602EC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790361-14A2-4795-98AF-A877A96A5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Calibri" pitchFamily="34" charset="0"/>
                <a:cs typeface="Calibri" pitchFamily="34" charset="0"/>
              </a:rPr>
              <a:t>Семейная реликвия моей семьи и завет</a:t>
            </a:r>
            <a:endParaRPr lang="ru-RU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572140"/>
            <a:ext cx="8701094" cy="119970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Проект: Патрушева Максима 5 Б класс школа №134 г. Барнаул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Руководитель: Рыкова К.В.</a:t>
            </a:r>
            <a:endParaRPr lang="ru-RU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78" name="Picture 2" descr="Старинные часы | Часы, Карманные часы, Старые ча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5913">
            <a:off x="472899" y="260308"/>
            <a:ext cx="2163980" cy="1481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Calibri" pitchFamily="34" charset="0"/>
                <a:cs typeface="Calibri" pitchFamily="34" charset="0"/>
              </a:rPr>
              <a:t>Прабабушкин завет</a:t>
            </a:r>
            <a:endParaRPr lang="ru-RU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01090" y="6407944"/>
            <a:ext cx="511942" cy="365125"/>
          </a:xfrm>
        </p:spPr>
        <p:txBody>
          <a:bodyPr/>
          <a:lstStyle/>
          <a:p>
            <a:fld id="{50790361-14A2-4795-98AF-A877A96A52F0}" type="slidenum">
              <a:rPr lang="ru-RU" sz="2000" b="1" smtClean="0"/>
              <a:pPr/>
              <a:t>10</a:t>
            </a:fld>
            <a:endParaRPr lang="ru-RU" sz="2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857232"/>
            <a:ext cx="8186766" cy="4714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Прабабушка оставила своим детям, внукам и правнукам завет: «Всегда живите дружно, без обид! Трудитесь много и с радостью! Никогда не жалуйтесь и добивайтесь своего!» </a:t>
            </a:r>
            <a:endParaRPr lang="ru-RU" dirty="0"/>
          </a:p>
        </p:txBody>
      </p:sp>
      <p:pic>
        <p:nvPicPr>
          <p:cNvPr id="7" name="Рисунок 6" descr="Семья Козловы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928934"/>
            <a:ext cx="4857784" cy="3643338"/>
          </a:xfrm>
          <a:prstGeom prst="rect">
            <a:avLst/>
          </a:prstGeom>
        </p:spPr>
      </p:pic>
      <p:sp>
        <p:nvSpPr>
          <p:cNvPr id="9" name="Содержимое 5"/>
          <p:cNvSpPr txBox="1">
            <a:spLocks/>
          </p:cNvSpPr>
          <p:nvPr/>
        </p:nvSpPr>
        <p:spPr>
          <a:xfrm>
            <a:off x="3500430" y="6143644"/>
            <a:ext cx="2714644" cy="5000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Семья Козловых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 descr="IMG-20201201-WA0003_c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4000504"/>
            <a:ext cx="1450395" cy="2601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0361-14A2-4795-98AF-A877A96A52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3500430" y="6143644"/>
            <a:ext cx="2714644" cy="5000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Семья Козловых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642910" y="521495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Автор проекта: Патрушев Максим 5 Б класс школа № 134 г. Барнаул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Руководитель проекта: Рыкова Ксения Владимировна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2" name="Picture 2" descr="Старинные часы | Часы, Карманные часы, Старые ча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5913">
            <a:off x="472899" y="260308"/>
            <a:ext cx="2163980" cy="1481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000372"/>
            <a:ext cx="1928826" cy="233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72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Семейная реликвия – это ценность, которая принадлежит и хранится в семье.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214950"/>
            <a:ext cx="4040188" cy="13573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Семейная реликвия передается от старшего поколения младшему. </a:t>
            </a:r>
            <a:r>
              <a:rPr lang="ru-RU" sz="1900" dirty="0" smtClean="0"/>
              <a:t>(Рисунок Леонида Баранова)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214950"/>
            <a:ext cx="4041775" cy="135732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100" dirty="0" smtClean="0"/>
              <a:t>Реликвия  всегда свято хранится в семье. Она связанна с историческими или религиозными событиями прошлого.  </a:t>
            </a:r>
            <a:endParaRPr lang="ru-RU" dirty="0"/>
          </a:p>
        </p:txBody>
      </p:sp>
      <p:pic>
        <p:nvPicPr>
          <p:cNvPr id="7" name="Содержимое 6" descr="Baranov-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857496"/>
            <a:ext cx="2798924" cy="224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unnamed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3000372"/>
            <a:ext cx="4043362" cy="202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 smtClean="0"/>
          </a:p>
          <a:p>
            <a:fld id="{50790361-14A2-4795-98AF-A877A96A52F0}" type="slidenum">
              <a:rPr lang="ru-RU" sz="2000" b="1" smtClean="0"/>
              <a:pPr/>
              <a:t>2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1500174"/>
            <a:ext cx="8015318" cy="66178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 smtClean="0"/>
              <a:t>Родственные связи моей семьи.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Calibri" pitchFamily="34" charset="0"/>
                <a:cs typeface="Calibri" pitchFamily="34" charset="0"/>
              </a:rPr>
              <a:t>               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Семейное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дерево</a:t>
            </a:r>
            <a:endParaRPr lang="ru-RU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35922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0361-14A2-4795-98AF-A877A96A52F0}" type="slidenum">
              <a:rPr lang="ru-RU" sz="2000" b="1" smtClean="0"/>
              <a:pPr/>
              <a:t>3</a:t>
            </a:fld>
            <a:endParaRPr lang="ru-RU" sz="20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876135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3578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/>
              <a:t> </a:t>
            </a:r>
            <a:r>
              <a:rPr lang="ru-RU" sz="3600" dirty="0" smtClean="0"/>
              <a:t>Моя прабабушка </a:t>
            </a:r>
            <a:r>
              <a:rPr lang="ru-RU" sz="3600" dirty="0" smtClean="0"/>
              <a:t>Акулина (Козлова) </a:t>
            </a:r>
            <a:r>
              <a:rPr lang="ru-RU" sz="3600" dirty="0" smtClean="0"/>
              <a:t>оставила своему сыну, моему дедушке Василию реликвию, которую до этого очень долго хранили и передавали в своей семье. Эта реликвия относится к религии и вере. </a:t>
            </a:r>
            <a:r>
              <a:rPr lang="ru-RU" sz="3600" dirty="0" smtClean="0"/>
              <a:t>Собой </a:t>
            </a:r>
            <a:r>
              <a:rPr lang="ru-RU" sz="3600" dirty="0" smtClean="0"/>
              <a:t>она представляет крест из бронзы, который многое перенёс за долгие, долгие годы.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Calibri" pitchFamily="34" charset="0"/>
                <a:cs typeface="Calibri" pitchFamily="34" charset="0"/>
              </a:rPr>
              <a:t>       Наследие моей прабабушки</a:t>
            </a:r>
            <a:endParaRPr lang="ru-RU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0361-14A2-4795-98AF-A877A96A52F0}" type="slidenum">
              <a:rPr lang="ru-RU" sz="2000" b="1" smtClean="0"/>
              <a:pPr/>
              <a:t>4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6143644"/>
            <a:ext cx="8229600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 </a:t>
            </a:r>
            <a:r>
              <a:rPr lang="ru-RU" sz="2400" dirty="0" smtClean="0"/>
              <a:t>Распятие (крест</a:t>
            </a:r>
            <a:r>
              <a:rPr lang="ru-RU" sz="2400" dirty="0" smtClean="0"/>
              <a:t>) от прабабушки</a:t>
            </a:r>
            <a:endParaRPr lang="ru-RU" sz="3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Calibri" pitchFamily="34" charset="0"/>
                <a:cs typeface="Calibri" pitchFamily="34" charset="0"/>
              </a:rPr>
              <a:t>       Наследие моей прабабушки</a:t>
            </a:r>
            <a:endParaRPr lang="ru-RU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IMG-20201201-WA0003_c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958177"/>
            <a:ext cx="2857520" cy="5124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0361-14A2-4795-98AF-A877A96A52F0}" type="slidenum">
              <a:rPr lang="ru-RU" sz="2000" b="1" smtClean="0"/>
              <a:pPr/>
              <a:t>5</a:t>
            </a:fld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34290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 smtClean="0"/>
              <a:t>Крест  или распятие – это изображение казни Иисуса Христа в православной религии, которая появилась на Руси еще в </a:t>
            </a:r>
            <a:r>
              <a:rPr lang="en-US" i="1" dirty="0" smtClean="0"/>
              <a:t>X </a:t>
            </a:r>
            <a:r>
              <a:rPr lang="ru-RU" i="1" dirty="0" smtClean="0"/>
              <a:t>веке. Во времена Киевской Руси князь Владимир принял новую религию. Иисус Христос в этой вере – сын бога. Он умер за грехи людей. Поэтому его стали изображать на иконах и крестах.</a:t>
            </a:r>
            <a:endParaRPr lang="ru-RU" sz="3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Calibri" pitchFamily="34" charset="0"/>
                <a:cs typeface="Calibri" pitchFamily="34" charset="0"/>
              </a:rPr>
              <a:t>       Значение реликвии. </a:t>
            </a:r>
            <a:br>
              <a:rPr lang="ru-RU" i="1" dirty="0" smtClean="0">
                <a:latin typeface="Calibri" pitchFamily="34" charset="0"/>
                <a:cs typeface="Calibri" pitchFamily="34" charset="0"/>
              </a:rPr>
            </a:br>
            <a:r>
              <a:rPr lang="ru-RU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Историчская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 справка</a:t>
            </a:r>
            <a:endParaRPr lang="ru-RU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0361-14A2-4795-98AF-A877A96A52F0}" type="slidenum">
              <a:rPr lang="ru-RU" sz="2000" b="1" smtClean="0"/>
              <a:pPr/>
              <a:t>6</a:t>
            </a:fld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857628"/>
            <a:ext cx="2305044" cy="281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1000100" y="6286520"/>
            <a:ext cx="2900354" cy="447473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Икона «Распятие с предстоящими» 1360 год</a:t>
            </a:r>
            <a:endParaRPr kumimoji="0" lang="ru-RU" sz="27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Крест. Распятие Иисуса Христа – купить в Москве, цена 2 000 руб., продано  16 февраля 2019 – Коллекционирова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86190"/>
            <a:ext cx="214314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5"/>
          <p:cNvSpPr txBox="1">
            <a:spLocks/>
          </p:cNvSpPr>
          <p:nvPr/>
        </p:nvSpPr>
        <p:spPr>
          <a:xfrm>
            <a:off x="6572232" y="6215082"/>
            <a:ext cx="2571768" cy="447473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Крест из черного дерева и меди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Calibri" pitchFamily="34" charset="0"/>
                <a:cs typeface="Calibri" pitchFamily="34" charset="0"/>
              </a:rPr>
              <a:t>История появления реликвии</a:t>
            </a:r>
            <a:endParaRPr lang="ru-RU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0361-14A2-4795-98AF-A877A96A52F0}" type="slidenum">
              <a:rPr lang="ru-RU" sz="2000" b="1" smtClean="0"/>
              <a:pPr/>
              <a:t>7</a:t>
            </a:fld>
            <a:endParaRPr lang="ru-RU" sz="2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1329"/>
            <a:ext cx="8186766" cy="451943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Семья прабабушки Акулины относилась к староверам (старообрядцам). Это те люди, которые пошли против изменений в церкви в 1650—1660-х годах. Прабабушка рассказывала, что у них было очень строго в семье с религией. Они крестились не так как все в православной церкви. Ходили в церковь и имели в доме много икон и крестов.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Calibri" pitchFamily="34" charset="0"/>
                <a:cs typeface="Calibri" pitchFamily="34" charset="0"/>
              </a:rPr>
              <a:t>История появления реликвии</a:t>
            </a:r>
            <a:endParaRPr lang="ru-RU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0361-14A2-4795-98AF-A877A96A52F0}" type="slidenum">
              <a:rPr lang="ru-RU" sz="2400" b="1" smtClean="0"/>
              <a:pPr/>
              <a:t>8</a:t>
            </a:fld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1"/>
            <a:ext cx="8186766" cy="47149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семье прабабушки было </a:t>
            </a:r>
            <a:r>
              <a:rPr lang="ru-RU" dirty="0" smtClean="0"/>
              <a:t>много </a:t>
            </a:r>
            <a:r>
              <a:rPr lang="ru-RU" dirty="0" smtClean="0"/>
              <a:t>детей. Каждому в наследство досталась или икона или крест. Она всегда говорила, что вся семья много </a:t>
            </a:r>
            <a:r>
              <a:rPr lang="ru-RU" dirty="0" smtClean="0"/>
              <a:t>работала (воспитывали </a:t>
            </a:r>
            <a:r>
              <a:rPr lang="ru-RU" dirty="0" smtClean="0"/>
              <a:t>в </a:t>
            </a:r>
            <a:r>
              <a:rPr lang="ru-RU" dirty="0" smtClean="0"/>
              <a:t>детях трудолюбие) </a:t>
            </a:r>
            <a:r>
              <a:rPr lang="ru-RU" dirty="0" smtClean="0"/>
              <a:t>и никогда ни на что не жаловались.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357561"/>
            <a:ext cx="4071966" cy="304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3500430" y="6500834"/>
            <a:ext cx="5786478" cy="500042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Фотография староверов источник:</a:t>
            </a:r>
            <a:r>
              <a:rPr lang="en-US" sz="2700" dirty="0"/>
              <a:t>https://cyrillitsa.ru/history/59133-pochemu-starovery-vsegda-byli-bogatym.html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Calibri" pitchFamily="34" charset="0"/>
                <a:cs typeface="Calibri" pitchFamily="34" charset="0"/>
              </a:rPr>
              <a:t>История появления реликвии</a:t>
            </a:r>
            <a:endParaRPr lang="ru-RU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0361-14A2-4795-98AF-A877A96A52F0}" type="slidenum">
              <a:rPr lang="ru-RU" sz="2000" b="1" smtClean="0"/>
              <a:pPr/>
              <a:t>9</a:t>
            </a:fld>
            <a:endParaRPr lang="ru-RU" sz="2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1"/>
            <a:ext cx="8186766" cy="47149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Сама прабабушка Акулина во время Великой Отечественной войны трудилась в тылу. Работала и растила 5-ых детей. Мой прадедушка Пётр погиб на войне. Его имя есть в списке погибших на памятнике у города Шемонаиха, Казахстан.   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786190"/>
            <a:ext cx="5305435" cy="2609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</TotalTime>
  <Words>449</Words>
  <Application>Microsoft Office PowerPoint</Application>
  <PresentationFormat>Экран (4:3)</PresentationFormat>
  <Paragraphs>56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Семейная реликвия моей семьи и завет</vt:lpstr>
      <vt:lpstr>Семейная реликвия – это ценность, которая принадлежит и хранится в семье.</vt:lpstr>
      <vt:lpstr>                Семейное дерево</vt:lpstr>
      <vt:lpstr>       Наследие моей прабабушки</vt:lpstr>
      <vt:lpstr>       Наследие моей прабабушки</vt:lpstr>
      <vt:lpstr>       Значение реликвии.         Историчская справка</vt:lpstr>
      <vt:lpstr>История появления реликвии</vt:lpstr>
      <vt:lpstr>История появления реликвии</vt:lpstr>
      <vt:lpstr>История появления реликвии</vt:lpstr>
      <vt:lpstr>Прабабушкин завет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Фамильные ценности</dc:title>
  <dc:creator>Танюшка</dc:creator>
  <cp:lastModifiedBy>Танюшка</cp:lastModifiedBy>
  <cp:revision>58</cp:revision>
  <dcterms:created xsi:type="dcterms:W3CDTF">2020-12-03T07:41:58Z</dcterms:created>
  <dcterms:modified xsi:type="dcterms:W3CDTF">2020-12-03T13:07:22Z</dcterms:modified>
</cp:coreProperties>
</file>