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7.jpeg" ContentType="image/jpeg"/>
  <Override PartName="/ppt/media/image28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11.png" ContentType="image/png"/>
  <Override PartName="/ppt/media/image5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2520" y="5050800"/>
            <a:ext cx="3573720" cy="1806840"/>
          </a:xfrm>
          <a:custGeom>
            <a:avLst/>
            <a:gdLst/>
            <a:ah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-2520" y="5051160"/>
            <a:ext cx="9146160" cy="1806480"/>
          </a:xfrm>
          <a:custGeom>
            <a:avLst/>
            <a:gdLst/>
            <a:ah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90E8B74-BF2E-42A6-A6A8-D2C4C92736F0}" type="datetime"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26.11.20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rIns="9000" tIns="9000" bIns="9000" anchor="ctr"/>
          <a:p>
            <a:pPr algn="ctr">
              <a:lnSpc>
                <a:spcPct val="100000"/>
              </a:lnSpc>
            </a:pPr>
            <a:fld id="{6F5F2511-53FF-4BC3-B220-D697723A4356}" type="slidenum">
              <a:rPr b="0" lang="ru-RU" sz="16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Для правки структуры щёлкните мышью</a:t>
            </a:r>
            <a:endParaRPr b="1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Второй уровень структуры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Третий уровень структуры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Четвёртый уровень структуры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 rot="21599400">
            <a:off x="936360" y="864360"/>
            <a:ext cx="6695280" cy="502164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7632000" y="144000"/>
            <a:ext cx="1458000" cy="194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1" descr=""/>
          <p:cNvPicPr/>
          <p:nvPr/>
        </p:nvPicPr>
        <p:blipFill>
          <a:blip r:embed="rId1"/>
          <a:stretch/>
        </p:blipFill>
        <p:spPr>
          <a:xfrm>
            <a:off x="1043640" y="0"/>
            <a:ext cx="7314840" cy="548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251640" y="260640"/>
            <a:ext cx="457164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Витамины нам полезны,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Это точно знаю.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Только их не из таблеток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Я употребляю.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Получаю их из пищи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Вкусной и полезной.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Где же прячутся они?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Очень интересно.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Объясняет мама мне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Они прячутся везде.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Ты из фруктов, овощей,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Получай их поскорей.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(О. Ковальчук)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Рисунок 2" descr=""/>
          <p:cNvPicPr/>
          <p:nvPr/>
        </p:nvPicPr>
        <p:blipFill>
          <a:blip r:embed="rId1"/>
          <a:stretch/>
        </p:blipFill>
        <p:spPr>
          <a:xfrm>
            <a:off x="6444360" y="3861720"/>
            <a:ext cx="2718000" cy="2995920"/>
          </a:xfrm>
          <a:prstGeom prst="rect">
            <a:avLst/>
          </a:prstGeom>
          <a:ln>
            <a:noFill/>
          </a:ln>
        </p:spPr>
      </p:pic>
      <p:pic>
        <p:nvPicPr>
          <p:cNvPr id="72" name="Рисунок 3" descr=""/>
          <p:cNvPicPr/>
          <p:nvPr/>
        </p:nvPicPr>
        <p:blipFill>
          <a:blip r:embed="rId2"/>
          <a:stretch/>
        </p:blipFill>
        <p:spPr>
          <a:xfrm>
            <a:off x="3132000" y="0"/>
            <a:ext cx="4671000" cy="381924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4" descr=""/>
          <p:cNvPicPr/>
          <p:nvPr/>
        </p:nvPicPr>
        <p:blipFill>
          <a:blip r:embed="rId3"/>
          <a:stretch/>
        </p:blipFill>
        <p:spPr>
          <a:xfrm>
            <a:off x="-11520" y="4022280"/>
            <a:ext cx="3858480" cy="283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1" descr=""/>
          <p:cNvPicPr/>
          <p:nvPr/>
        </p:nvPicPr>
        <p:blipFill>
          <a:blip r:embed="rId1"/>
          <a:stretch/>
        </p:blipFill>
        <p:spPr>
          <a:xfrm>
            <a:off x="914400" y="0"/>
            <a:ext cx="7314840" cy="508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1" descr=""/>
          <p:cNvPicPr/>
          <p:nvPr/>
        </p:nvPicPr>
        <p:blipFill>
          <a:blip r:embed="rId1"/>
          <a:stretch/>
        </p:blipFill>
        <p:spPr>
          <a:xfrm>
            <a:off x="919440" y="0"/>
            <a:ext cx="7314840" cy="504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1" descr=""/>
          <p:cNvPicPr/>
          <p:nvPr/>
        </p:nvPicPr>
        <p:blipFill>
          <a:blip r:embed="rId1"/>
          <a:stretch/>
        </p:blipFill>
        <p:spPr>
          <a:xfrm>
            <a:off x="972000" y="1035000"/>
            <a:ext cx="7164000" cy="537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3" descr=""/>
          <p:cNvPicPr/>
          <p:nvPr/>
        </p:nvPicPr>
        <p:blipFill>
          <a:blip r:embed="rId1"/>
          <a:stretch/>
        </p:blipFill>
        <p:spPr>
          <a:xfrm>
            <a:off x="899640" y="0"/>
            <a:ext cx="7386840" cy="5805000"/>
          </a:xfrm>
          <a:prstGeom prst="rect">
            <a:avLst/>
          </a:prstGeom>
          <a:ln>
            <a:noFill/>
          </a:ln>
        </p:spPr>
      </p:pic>
      <p:pic>
        <p:nvPicPr>
          <p:cNvPr id="44" name="Рисунок 4" descr=""/>
          <p:cNvPicPr/>
          <p:nvPr/>
        </p:nvPicPr>
        <p:blipFill>
          <a:blip r:embed="rId2"/>
          <a:stretch/>
        </p:blipFill>
        <p:spPr>
          <a:xfrm>
            <a:off x="0" y="4725000"/>
            <a:ext cx="2327400" cy="2132640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6" descr=""/>
          <p:cNvPicPr/>
          <p:nvPr/>
        </p:nvPicPr>
        <p:blipFill>
          <a:blip r:embed="rId3"/>
          <a:stretch/>
        </p:blipFill>
        <p:spPr>
          <a:xfrm>
            <a:off x="7347600" y="0"/>
            <a:ext cx="1810800" cy="1988640"/>
          </a:xfrm>
          <a:prstGeom prst="rect">
            <a:avLst/>
          </a:prstGeom>
          <a:ln>
            <a:noFill/>
          </a:ln>
        </p:spPr>
      </p:pic>
      <p:pic>
        <p:nvPicPr>
          <p:cNvPr id="46" name="Рисунок 7" descr=""/>
          <p:cNvPicPr/>
          <p:nvPr/>
        </p:nvPicPr>
        <p:blipFill>
          <a:blip r:embed="rId4"/>
          <a:stretch/>
        </p:blipFill>
        <p:spPr>
          <a:xfrm>
            <a:off x="6612480" y="4725000"/>
            <a:ext cx="2531160" cy="213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37880" y="807840"/>
            <a:ext cx="457164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Спорт нам плечи расправляет,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Силу, ловкость нам дает.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Он нам мышцы развивает,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На рекорды нас зовет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Все ребята знают,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Что закалка помогает,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Что полезны нам всегда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Солнце, воздух и вода.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Кто с зарядкой дружит смело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Кто с утра прогонит лень,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Будет смелым и умелым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И веселым целый день!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Рисунок 3" descr=""/>
          <p:cNvPicPr/>
          <p:nvPr/>
        </p:nvPicPr>
        <p:blipFill>
          <a:blip r:embed="rId1"/>
          <a:stretch/>
        </p:blipFill>
        <p:spPr>
          <a:xfrm>
            <a:off x="3575520" y="868680"/>
            <a:ext cx="5568120" cy="417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1" descr=""/>
          <p:cNvPicPr/>
          <p:nvPr/>
        </p:nvPicPr>
        <p:blipFill>
          <a:blip r:embed="rId1"/>
          <a:stretch/>
        </p:blipFill>
        <p:spPr>
          <a:xfrm>
            <a:off x="914400" y="-10800"/>
            <a:ext cx="7314840" cy="548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1146600" y="1268640"/>
            <a:ext cx="457164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Чистые зубы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Кто чистит зубы по утрам,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Тот поступает мудро!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Кто чистит их по вечерам,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Тот поступает мудро!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А захотелось пожевать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Зефир иль бутерброд,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Кто мудр, тот будет полоскать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После еды свой рот!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Гони подальше тётку Лень,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И помни о зубах весь день!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(Р. Куликова)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" name="Рисунок 2" descr=""/>
          <p:cNvPicPr/>
          <p:nvPr/>
        </p:nvPicPr>
        <p:blipFill>
          <a:blip r:embed="rId1"/>
          <a:stretch/>
        </p:blipFill>
        <p:spPr>
          <a:xfrm>
            <a:off x="251640" y="0"/>
            <a:ext cx="1812240" cy="1124280"/>
          </a:xfrm>
          <a:prstGeom prst="rect">
            <a:avLst/>
          </a:prstGeom>
          <a:ln>
            <a:noFill/>
          </a:ln>
        </p:spPr>
      </p:pic>
      <p:pic>
        <p:nvPicPr>
          <p:cNvPr id="52" name="Рисунок 3" descr=""/>
          <p:cNvPicPr/>
          <p:nvPr/>
        </p:nvPicPr>
        <p:blipFill>
          <a:blip r:embed="rId2"/>
          <a:stretch/>
        </p:blipFill>
        <p:spPr>
          <a:xfrm>
            <a:off x="4620600" y="2997000"/>
            <a:ext cx="2357280" cy="3231360"/>
          </a:xfrm>
          <a:prstGeom prst="rect">
            <a:avLst/>
          </a:prstGeom>
          <a:ln>
            <a:noFill/>
          </a:ln>
        </p:spPr>
      </p:pic>
      <p:pic>
        <p:nvPicPr>
          <p:cNvPr id="53" name="Рисунок 4" descr=""/>
          <p:cNvPicPr/>
          <p:nvPr/>
        </p:nvPicPr>
        <p:blipFill>
          <a:blip r:embed="rId3"/>
          <a:stretch/>
        </p:blipFill>
        <p:spPr>
          <a:xfrm>
            <a:off x="6876360" y="32400"/>
            <a:ext cx="2269080" cy="2946600"/>
          </a:xfrm>
          <a:prstGeom prst="rect">
            <a:avLst/>
          </a:prstGeom>
          <a:ln>
            <a:noFill/>
          </a:ln>
        </p:spPr>
      </p:pic>
      <p:pic>
        <p:nvPicPr>
          <p:cNvPr id="54" name="Рисунок 5" descr=""/>
          <p:cNvPicPr/>
          <p:nvPr/>
        </p:nvPicPr>
        <p:blipFill>
          <a:blip r:embed="rId4"/>
          <a:stretch/>
        </p:blipFill>
        <p:spPr>
          <a:xfrm>
            <a:off x="-17640" y="4935960"/>
            <a:ext cx="1420920" cy="1934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323640" y="232200"/>
            <a:ext cx="457164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Зеркало любит чистые лица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Зеркало любит чистые лица.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Зеркало скажет: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–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Надо умыться.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Зеркало охнет: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–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Где же гребёнка?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Что же она не причешет ребёнка?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Зеркало даже темнеет от страха,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Если в него поглядится неряха!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" name="Рисунок 2" descr=""/>
          <p:cNvPicPr/>
          <p:nvPr/>
        </p:nvPicPr>
        <p:blipFill>
          <a:blip r:embed="rId1"/>
          <a:stretch/>
        </p:blipFill>
        <p:spPr>
          <a:xfrm>
            <a:off x="6566400" y="3861000"/>
            <a:ext cx="2605680" cy="299664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3" descr=""/>
          <p:cNvPicPr/>
          <p:nvPr/>
        </p:nvPicPr>
        <p:blipFill>
          <a:blip r:embed="rId2"/>
          <a:stretch/>
        </p:blipFill>
        <p:spPr>
          <a:xfrm>
            <a:off x="16920" y="3391200"/>
            <a:ext cx="3546720" cy="3466440"/>
          </a:xfrm>
          <a:prstGeom prst="rect">
            <a:avLst/>
          </a:prstGeom>
          <a:ln>
            <a:noFill/>
          </a:ln>
        </p:spPr>
      </p:pic>
      <p:pic>
        <p:nvPicPr>
          <p:cNvPr id="58" name="Рисунок 4" descr=""/>
          <p:cNvPicPr/>
          <p:nvPr/>
        </p:nvPicPr>
        <p:blipFill>
          <a:blip r:embed="rId3"/>
          <a:stretch/>
        </p:blipFill>
        <p:spPr>
          <a:xfrm>
            <a:off x="4424400" y="0"/>
            <a:ext cx="4283640" cy="321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323640" y="1124640"/>
            <a:ext cx="4571640" cy="31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Микробы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Рита Зайцева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Микробы, хоть очень малы, но опасны.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Об этом, конечно, все знают прекрасно.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Пойду-ка я в ванную перед едою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И руки свои от микробов отмою.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И громко скажу им - все слышали чтобы -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Давайте, скорее смывайтесь, микробы!"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" name="Рисунок 2" descr=""/>
          <p:cNvPicPr/>
          <p:nvPr/>
        </p:nvPicPr>
        <p:blipFill>
          <a:blip r:embed="rId1"/>
          <a:stretch/>
        </p:blipFill>
        <p:spPr>
          <a:xfrm>
            <a:off x="5292000" y="3990600"/>
            <a:ext cx="3851640" cy="2888640"/>
          </a:xfrm>
          <a:prstGeom prst="rect">
            <a:avLst/>
          </a:prstGeom>
          <a:ln>
            <a:noFill/>
          </a:ln>
        </p:spPr>
      </p:pic>
      <p:pic>
        <p:nvPicPr>
          <p:cNvPr id="61" name="Рисунок 3" descr=""/>
          <p:cNvPicPr/>
          <p:nvPr/>
        </p:nvPicPr>
        <p:blipFill>
          <a:blip r:embed="rId2"/>
          <a:stretch/>
        </p:blipFill>
        <p:spPr>
          <a:xfrm>
            <a:off x="6012000" y="0"/>
            <a:ext cx="3131640" cy="3715560"/>
          </a:xfrm>
          <a:prstGeom prst="rect">
            <a:avLst/>
          </a:prstGeom>
          <a:ln>
            <a:noFill/>
          </a:ln>
        </p:spPr>
      </p:pic>
      <p:pic>
        <p:nvPicPr>
          <p:cNvPr id="62" name="Рисунок 4" descr=""/>
          <p:cNvPicPr/>
          <p:nvPr/>
        </p:nvPicPr>
        <p:blipFill>
          <a:blip r:embed="rId3"/>
          <a:stretch/>
        </p:blipFill>
        <p:spPr>
          <a:xfrm>
            <a:off x="1907640" y="0"/>
            <a:ext cx="3737520" cy="219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0" y="2781000"/>
            <a:ext cx="360000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Про мытье рук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Алёна Семашко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Ты, дружок, меня послушай,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Очень важно не забыть: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Прежде чем садишься кушать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Руки с мылом нужно мыть!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4558680" y="0"/>
            <a:ext cx="457164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Руки с мылом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Ирина Червякова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Руки мойте с детским мылом,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Чтобы быть всегда красивым.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Каждый пальчик обмывайте,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Полотенцем вытирайте.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А если чаще руки мыть,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Грязным бактериям не жить!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" name="Рисунок 3" descr=""/>
          <p:cNvPicPr/>
          <p:nvPr/>
        </p:nvPicPr>
        <p:blipFill>
          <a:blip r:embed="rId1"/>
          <a:stretch/>
        </p:blipFill>
        <p:spPr>
          <a:xfrm>
            <a:off x="5902200" y="4423680"/>
            <a:ext cx="3251160" cy="2451240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4" descr=""/>
          <p:cNvPicPr/>
          <p:nvPr/>
        </p:nvPicPr>
        <p:blipFill>
          <a:blip r:embed="rId2"/>
          <a:stretch/>
        </p:blipFill>
        <p:spPr>
          <a:xfrm>
            <a:off x="0" y="0"/>
            <a:ext cx="3059640" cy="3137040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5" descr=""/>
          <p:cNvPicPr/>
          <p:nvPr/>
        </p:nvPicPr>
        <p:blipFill>
          <a:blip r:embed="rId3"/>
          <a:stretch/>
        </p:blipFill>
        <p:spPr>
          <a:xfrm>
            <a:off x="4068000" y="4042440"/>
            <a:ext cx="1970640" cy="281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1" descr=""/>
          <p:cNvPicPr/>
          <p:nvPr/>
        </p:nvPicPr>
        <p:blipFill>
          <a:blip r:embed="rId1"/>
          <a:stretch/>
        </p:blipFill>
        <p:spPr>
          <a:xfrm>
            <a:off x="894600" y="-7560"/>
            <a:ext cx="7164000" cy="537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190</TotalTime>
  <Application>LibreOffice/5.2.2.2$Windows_x86 LibreOffice_project/8f96e87c890bf8fa77463cd4b640a2312823f3ad</Application>
  <Words>323</Words>
  <Paragraphs>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2018-11-11T14:42:46Z</dcterms:created>
  <dc:creator>Александр Григорьев</dc:creator>
  <dc:description/>
  <dc:language>ru-RU</dc:language>
  <cp:lastModifiedBy/>
  <dcterms:modified xsi:type="dcterms:W3CDTF">2020-11-26T13:58:05Z</dcterms:modified>
  <cp:revision>20</cp:revision>
  <dc:subject/>
  <dc:title>ЕСЛИ ХОЧЕШЬ БЫТЬ ЗДОРОВ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