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justracii-povest-o-tom-kak-odin-muzhik-dvuh-generalov-prokormil-kartinki-risu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lljustracii-povest-o-tom-kak-odin-muzhik-dvuh-generalov-prokormil-kartinki-risu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lljustracii-povest-o-tom-kak-odin-muzhik-dvuh-generalov-prokormil-kartinki-risu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lljustracii-povest-o-tom-kak-odin-muzhik-dvuh-generalov-prokormil-kartinki-risu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lljustracii-povest-o-tom-kak-odin-muzhik-dvuh-generalov-prokorm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vest-o-tom-kak-odin-muzhik-dvuh-generalov-prokormil-kartinki-risu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lljustracii-povest-o-tom-kak-odin-muzhik-dvuh-generalov-prokormil-kartinki-risu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lljustracii-povest-o-tom-kak-odin-muzhik-dvuh-generalov-prokormil-kartinki-risu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</cp:revision>
  <dcterms:created xsi:type="dcterms:W3CDTF">2021-01-19T07:13:12Z</dcterms:created>
  <dcterms:modified xsi:type="dcterms:W3CDTF">2021-01-19T07:19:46Z</dcterms:modified>
</cp:coreProperties>
</file>