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13.01.2021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s://ds03.infourok.ru/uploads/ex/0b06/00017e1d-0654031f/img1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4338" name="Picture 2" descr="https://fs1.ppt4web.ru/images/16566/96857/640/img2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5362" name="Picture 2" descr="https://sun9-33.userapi.com/c857428/v857428372/1f9e0c/ovFNMRZdwt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214290"/>
            <a:ext cx="8572560" cy="664371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6386" name="Picture 2" descr="https://ic.pics.livejournal.com/qorban/53204749/109766/109766_origina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8929718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0</Words>
  <PresentationFormat>Экран (4:3)</PresentationFormat>
  <Paragraphs>0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Слайд 1</vt:lpstr>
      <vt:lpstr>Слайд 2</vt:lpstr>
      <vt:lpstr>Слайд 3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Пользователь Windows</cp:lastModifiedBy>
  <cp:revision>2</cp:revision>
  <dcterms:created xsi:type="dcterms:W3CDTF">2021-01-11T08:41:58Z</dcterms:created>
  <dcterms:modified xsi:type="dcterms:W3CDTF">2021-01-13T01:58:34Z</dcterms:modified>
</cp:coreProperties>
</file>