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Российская государственная библиотека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5362" name="Picture 2" descr="Главное здание библиотеки (1928—1958, арх. В. Г. Гельфрейх, В. А. Щуко и др.); на переднем плане — памятник Ф. М. Достоевскому (1997, скульп. А. И. Рукавишников, арх. М. М. Посохин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8680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Российская национальная библиотека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Санкт- Петербург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Главное здание библиотеки (1796—1801, арх. Е. Т. Соколов, К. Росси, Е. С. Воротилов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340708" cy="4986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Библиотека Российской академии наук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Санкт- Петербург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Здание библиотеки Выявленный объект культурного наследия народов РФ (нормативный акт) объект № 7830430000 (БД Викигида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Государственная публичная  научно- техническая библиотека Сибирского отделения РАН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Новосибирск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Stela n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86808" cy="4605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Ул. Молодежная, д.5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myshared.ru/9/932662/slid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7256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Крупнейшие библиотеки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42900"/>
                <a:gridCol w="2571768"/>
                <a:gridCol w="1285884"/>
                <a:gridCol w="1714512"/>
                <a:gridCol w="1906256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библиотеки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хранения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 во посетителей в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Штатная численность, чел.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Российская государственная библиотека (Москва)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47,2 млн.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964,2 тыс.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1 618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Российская национальная библиотека (СПб)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38,4 млн.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840,6 тыс.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1 269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Библиотека РАН (СПб)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26,5 млн.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публичная  научно- техническая библиотека СО РАН (Новосибирск)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14,0 млн.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365 тыс.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101</Words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Российская государственная библиотека Москва</vt:lpstr>
      <vt:lpstr>Российская национальная библиотека Санкт- Петербург</vt:lpstr>
      <vt:lpstr>Библиотека Российской академии наук Санкт- Петербург</vt:lpstr>
      <vt:lpstr>Государственная публичная  научно- техническая библиотека Сибирского отделения РАН Новосибирск</vt:lpstr>
      <vt:lpstr>Ул. Молодежная, д.5</vt:lpstr>
      <vt:lpstr>Крупнейшие библиотеки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14</cp:revision>
  <dcterms:created xsi:type="dcterms:W3CDTF">2021-01-11T06:19:44Z</dcterms:created>
  <dcterms:modified xsi:type="dcterms:W3CDTF">2021-01-13T02:09:38Z</dcterms:modified>
</cp:coreProperties>
</file>