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m/mzyo9QNfgKEnB4rpcdVZSF1072LTe3lbM6hHAj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.ppt-online.org/files/slide/m/mzyo9QNfgKEnB4rpcdVZSF1072LTe3lbM6hHAj/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f.ppt-online.org/files/slide/m/mzyo9QNfgKEnB4rpcdVZSF1072LTe3lbM6hHAj/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.ppt-online.org/files/slide/m/mzyo9QNfgKEnB4rpcdVZSF1072LTe3lbM6hHAj/slide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.ppt-online.org/files/slide/m/mzyo9QNfgKEnB4rpcdVZSF1072LTe3lbM6hHAj/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/slide/m/mzyo9QNfgKEnB4rpcdVZSF1072LTe3lbM6hHAj/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.ppt-online.org/files/slide/m/mzyo9QNfgKEnB4rpcdVZSF1072LTe3lbM6hHAj/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.ppt-online.org/files/slide/m/mzyo9QNfgKEnB4rpcdVZSF1072LTe3lbM6hHAj/slide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</cp:revision>
  <dcterms:created xsi:type="dcterms:W3CDTF">2021-01-19T06:55:36Z</dcterms:created>
  <dcterms:modified xsi:type="dcterms:W3CDTF">2021-01-19T07:03:06Z</dcterms:modified>
</cp:coreProperties>
</file>