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0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3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37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7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59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7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0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5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9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5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6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3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2910-37F3-41A0-948E-B6BD8E540F4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B6FAF1-29E2-40BE-88C0-8BACDF595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c.pics.livejournal.com/sergpodzoro/46530753/189922/189922_1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1" y="0"/>
            <a:ext cx="103132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84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39" y="344774"/>
            <a:ext cx="9735773" cy="1560226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 памятная дата установлена в честь воинов - интернационалистов, которые выполняли свой боевой долг за пределами границ своей родной страны.</a:t>
            </a:r>
            <a:endParaRPr lang="ru-RU" sz="1400" dirty="0"/>
          </a:p>
        </p:txBody>
      </p:sp>
      <p:pic>
        <p:nvPicPr>
          <p:cNvPr id="4" name="Рисунок 3" descr="15 февраля - День памяти воинов - интернационалис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38" y="2547167"/>
            <a:ext cx="8949128" cy="391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62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967" y="344774"/>
            <a:ext cx="9930645" cy="5566448"/>
          </a:xfrm>
        </p:spPr>
        <p:txBody>
          <a:bodyPr>
            <a:normAutofit/>
          </a:bodyPr>
          <a:lstStyle/>
          <a:p>
            <a:r>
              <a:rPr lang="ru-RU" sz="2800" b="1" dirty="0"/>
              <a:t>15 февраля</a:t>
            </a:r>
            <a:r>
              <a:rPr lang="ru-RU" sz="2800" dirty="0"/>
              <a:t> 1989 года в 10 часов 30 минут командующий 40-й армией генерал-лейтенант Борис Громов последним из воинов Ограниченного контингента советских войск перешел мост через </a:t>
            </a:r>
            <a:r>
              <a:rPr lang="ru-RU" sz="2800" dirty="0" err="1"/>
              <a:t>Аму</a:t>
            </a:r>
            <a:r>
              <a:rPr lang="ru-RU" sz="2800" dirty="0"/>
              <a:t>-Дарью, разделявшую СССР и Афганистан.</a:t>
            </a:r>
          </a:p>
          <a:p>
            <a:r>
              <a:rPr lang="ru-RU" sz="2800" dirty="0"/>
              <a:t>Жертвами этой не объявленной войны стали около 15 тысяч советских солдат и офицеров и не менее 100 тысяч афганцев. Инвалидами стали десятки тысяч людей с обеих сторон. 274 человека до сих пор числятся пропавшими без вести.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386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125" y="3043003"/>
            <a:ext cx="10170488" cy="3814997"/>
          </a:xfrm>
        </p:spPr>
        <p:txBody>
          <a:bodyPr>
            <a:noAutofit/>
          </a:bodyPr>
          <a:lstStyle/>
          <a:p>
            <a:r>
              <a:rPr lang="ru-RU" sz="2800" dirty="0"/>
              <a:t>Основными военными конфликтами, в которых принимали участие советские и российские военные, были войны в Корее, Вьетнаме, Египте, Мозамбике, Анголе и других странах. События новейшей истории свидетельствуют о том, что российские военнослужащие направлялись в «горячие точки» республик бывшего СССР, в Югославию, Абхазию, Южную Осетию и Сирию.</a:t>
            </a:r>
            <a:endParaRPr lang="ru-RU" sz="2800" dirty="0"/>
          </a:p>
        </p:txBody>
      </p:sp>
      <p:pic>
        <p:nvPicPr>
          <p:cNvPr id="4" name="Рисунок 3" descr="https://www.mordovmedia.ru/media/news/90983/b2d8de0963e0a498d4a33d4012623e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9" y="238931"/>
            <a:ext cx="3852472" cy="256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igpicture.ru/wp-content/uploads/2012/03/1275678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90" y="238931"/>
            <a:ext cx="3565911" cy="256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5561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83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Презентация PowerPoint</vt:lpstr>
      <vt:lpstr>Эта памятная дата установлена в честь воинов - интернационалистов, которые выполняли свой боевой долг за пределами границ своей родной страны.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2021-02-14T23:18:12Z</dcterms:created>
  <dcterms:modified xsi:type="dcterms:W3CDTF">2021-02-14T23:29:43Z</dcterms:modified>
</cp:coreProperties>
</file>