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30" autoAdjust="0"/>
    <p:restoredTop sz="99885" autoAdjust="0"/>
  </p:normalViewPr>
  <p:slideViewPr>
    <p:cSldViewPr>
      <p:cViewPr>
        <p:scale>
          <a:sx n="66" d="100"/>
          <a:sy n="66" d="100"/>
        </p:scale>
        <p:origin x="-3768" y="-7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20E14-9F6F-4FA1-96F5-2F495E4C6B4B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389B9-89FE-401E-849B-70A90B270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к\Desktop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к\Desktop\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62" y="0"/>
            <a:ext cx="7072362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к\Desktop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001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ок\Desktop\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док</cp:lastModifiedBy>
  <cp:revision>44</cp:revision>
  <dcterms:created xsi:type="dcterms:W3CDTF">2016-05-08T16:51:40Z</dcterms:created>
  <dcterms:modified xsi:type="dcterms:W3CDTF">2018-02-18T07:18:17Z</dcterms:modified>
</cp:coreProperties>
</file>