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4" r:id="rId4"/>
    <p:sldId id="266" r:id="rId5"/>
    <p:sldId id="265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409" autoAdjust="0"/>
  </p:normalViewPr>
  <p:slideViewPr>
    <p:cSldViewPr>
      <p:cViewPr>
        <p:scale>
          <a:sx n="85" d="100"/>
          <a:sy n="85" d="100"/>
        </p:scale>
        <p:origin x="-90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584"/>
            <a:ext cx="8928992" cy="63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64896" cy="2448272"/>
          </a:xfrm>
        </p:spPr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Муниципальное бюджетное дошкольное образовательное учреждение                                             детский сад № 4 «Теремок» МО «Томаринский городской округ                                                          Сахалинской области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                                            детский сад № 4 «Теремок» МО «Томаринский городской округ                                                          Сахалинской области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городской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округ                                                          Сахалинской области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 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653136"/>
            <a:ext cx="4922488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5332" y="2636912"/>
            <a:ext cx="62310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ПРАВИЛЬНОЕ ПИТАНИЕ –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ЗАЛОГ ЗДОРОВЬЯ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1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744414" cy="33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733256"/>
            <a:ext cx="8424936" cy="1440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Char char="-"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7106"/>
            <a:ext cx="7848872" cy="1179685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7038" y="-478958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73016"/>
            <a:ext cx="4962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Разнообразие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одно из условий сбалансированности. Сюда входит учет индивидуальных особенностей детей и возможная непереносимость некоторых продуктов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165" y="1268763"/>
            <a:ext cx="87073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Оно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должно иметь необходимое ребенку количество энергии для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психической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двигательной и прочей активности;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40466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ПРИНЦИПЫ ЗДОРОВОГО  ПИТАНИЯ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ШКОЛЬНИКОВ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5364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быть сбалансированным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т.е.  включать пищевые вещества всех типов;</a:t>
            </a:r>
          </a:p>
        </p:txBody>
      </p:sp>
    </p:spTree>
    <p:extLst>
      <p:ext uri="{BB962C8B-B14F-4D97-AF65-F5344CB8AC3E}">
        <p14:creationId xmlns:p14="http://schemas.microsoft.com/office/powerpoint/2010/main" xmlns="" val="378108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04664"/>
            <a:ext cx="4896544" cy="6264697"/>
          </a:xfrm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а</a:t>
            </a: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) </a:t>
            </a:r>
            <a:r>
              <a:rPr lang="ru-RU" sz="2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Наличие </a:t>
            </a: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в пище всех необходимых ингредиентов (белки, жиры, углеводы, микроэлементы, витамины);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б) </a:t>
            </a:r>
            <a:r>
              <a:rPr lang="ru-RU" sz="2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Здоровый </a:t>
            </a: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пищеварительный тракт, а также наличие в нём всех ферментов для правильной переработки этих пищевых веществ;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в) </a:t>
            </a:r>
            <a:r>
              <a:rPr lang="ru-RU" sz="2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Рациональный </a:t>
            </a:r>
            <a:r>
              <a:rPr lang="ru-RU" sz="2200" b="1" dirty="0">
                <a:solidFill>
                  <a:srgbClr val="FFFF00"/>
                </a:solidFill>
                <a:latin typeface="Times New Roman"/>
                <a:ea typeface="Times New Roman"/>
              </a:rPr>
              <a:t>режим питания: это современная технология приготовления пищи (традиционная кухня детского сада вполне соответствует физиологическим особенностям ребёнка) и рациональное распределение пищи по калорийности в течение дня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4" y="332656"/>
            <a:ext cx="4273432" cy="8640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УСЛОВИЯ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ДЛЯ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ОБЕСПЕЧЕНИЯ ПРАВИЛЬНОГО ПИТАНИЯ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теремок3\Desktop\Картинки к презентациям\айболит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44" y="1484784"/>
            <a:ext cx="42014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8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44016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ГРУППЫ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ПРОДУКТОВ РАЦИОНА РЕБЕНКА: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991300"/>
            <a:ext cx="5328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МЯСО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нежирная говядина, телятина, мясо птицы – содержатся белки, железо, ряд витаминов, поэтому их желательно применять в питании.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6154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878" y="3052584"/>
            <a:ext cx="15478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877" y="5081612"/>
            <a:ext cx="154781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16731"/>
            <a:ext cx="1444625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5301208"/>
            <a:ext cx="1603652" cy="13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52585"/>
            <a:ext cx="160365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1157" y="5081611"/>
            <a:ext cx="57047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5)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МОЛОКО и молочные продукты являются источником легкоусвояемого кальция, витамина В2.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7913" y="3995689"/>
            <a:ext cx="550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3)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РЫБА – треска, судак, минтай, хек, а так же другие нежирные сорта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3" y="2647948"/>
            <a:ext cx="5616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22936" y="4827316"/>
            <a:ext cx="5692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4)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ХЛЕБ, растительные и животные жиры, макароны, крупы, а особенно овсянка и гречка.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3" y="242846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2) ФРУКТЫ, ОВОЩИ, СОКИ – включают углеводы (сахара), витамины микроэлементы, клетчатку, пектин, пищевые волокна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84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7416824" cy="5544616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При дефиците витамина В мышцы плохо </a:t>
            </a:r>
            <a:endParaRPr lang="ru-RU" sz="2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сокращаются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, у ребёнка снижен тонус мышц </a:t>
            </a:r>
            <a:endParaRPr lang="ru-RU" sz="2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(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так называемый симптом «вялых плеч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»),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снижен тонус брюшных мышц, следовательно, </a:t>
            </a:r>
            <a:endParaRPr lang="ru-RU" sz="20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нарушено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дыхание.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Дефицит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витамина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 нарушает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белковый обмен в мышцах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и.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При его недостатке мышцы долго не могут расслабиться после нагрузки, что ускоряет развитие их перенапряжения. Недостаток витамина С сказывается и на прочности сухожилий и связок.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Дефицит жирорастворимых витаминов А и Е нарушает окислительный процесс в мышцах, а дефицит витамина D ведёт к рахиту.</a:t>
            </a:r>
          </a:p>
          <a:p>
            <a:pPr indent="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Дефицит кальция и магния понижает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сохранную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способность мышц, недостаток калия замедляет восстановление мышц после нагрузок.</a:t>
            </a:r>
            <a:endParaRPr lang="ru-RU" sz="2000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424936" cy="4320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ПОСЛЕДСТВИЯ НЕПРАВИЛЬНОГО ПИТАНИЯ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58491"/>
            <a:ext cx="2808312" cy="20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12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672702"/>
              </p:ext>
            </p:extLst>
          </p:nvPr>
        </p:nvGraphicFramePr>
        <p:xfrm>
          <a:off x="179512" y="476672"/>
          <a:ext cx="8856984" cy="6297173"/>
        </p:xfrm>
        <a:graphic>
          <a:graphicData uri="http://schemas.openxmlformats.org/drawingml/2006/table">
            <a:tbl>
              <a:tblPr firstRow="1" firstCol="1" bandRow="1"/>
              <a:tblGrid>
                <a:gridCol w="4759159"/>
                <a:gridCol w="4097825"/>
              </a:tblGrid>
              <a:tr h="23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продукта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Запрещенные добавки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КИСЛОМОЛОЧНЫЕ ПРОДУКТЫ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«АКТИВИЯ» (с добавлением фруктов или злаков)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Загуститель Е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1442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«РАСТИШКА ЙОГУРТ С ФРУКТОВЫМ ПЮРЕ»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Загуститель Е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1442, красители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«ДАНИССИМО»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Загуститель Е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1442,, регуляторы кислотности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ГАЗИРОВАННЫЕ НАПИТКИ ОТ КОМПАНИИ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COCA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COLA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«ЛИМОНАД» (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Грейтли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аспартам Е 951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«МАЛИНА» (Салют – кола)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аспартам Е 951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«БАРБАРИС» (Ассорти)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Аспартам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(синтетический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сахарозаменитель) Е 951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ЖЕВАТЕЛЬНЫЕ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РЕЗИНКИ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(ОСОБЕННО ИМПОРТНОГО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ПРОИЗВОДСТВА)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DIROL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 414, антиоксидант (замедлитель окислительного процесса) Е 330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ORBIT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сорбит Е 420, 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мультит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Е 965 (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пеногаситель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антифламинг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КОЛБАСНЫЕ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ИЗДЕЛИЯ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КОЛБАСА «КИЕВСКИЙ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СЕРВЕЛАТ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Консервант нитрит натрия Е 250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КОЛБАСА «ЛЮБИТЕЛЬСКАЯ»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Консервант  -фиксатор, нитрит натрия (краситель, приправа, консервант) Е 250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БЕКОН, СОЛОНИНА, СОСИСКИ, ВЕТЧИНА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нитрит натрия Е 250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КОПЧЕНОЕ МЯСО И РЫБА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нитрит натрия Е 250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ШОКОЛАД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«СЛАДКО»,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ALPEN GOLD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Стабилизаторы Е 476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«НЕСКВИК»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Стабилизаторы Е 476 и Е 124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57" marR="31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"/>
            <a:ext cx="8208912" cy="47667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ЧЕГО ЛУЧШЕ ОТКАЗАТЬСЯ ДОШКОЛЬНИКАМ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3738" y="180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96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еремок3\Desktop\Картинки к презентациям\091c3d6fd5bc3e002dcbb21cb9732b93[1]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93" y="758608"/>
            <a:ext cx="7909397" cy="494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Прямоугольник 3"/>
          <p:cNvSpPr/>
          <p:nvPr/>
        </p:nvSpPr>
        <p:spPr>
          <a:xfrm>
            <a:off x="395536" y="5797321"/>
            <a:ext cx="8496944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4665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0">
                  <a:solidFill>
                    <a:srgbClr val="4E5B6F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ЗА ЗДОРОВОЕ ПИТАНИЕ!</a:t>
            </a:r>
            <a:endParaRPr lang="ru-RU" sz="4000" b="1" dirty="0">
              <a:ln w="19050">
                <a:solidFill>
                  <a:srgbClr val="4E5B6F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99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1336</TotalTime>
  <Words>548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        Муниципальное бюджетное дошкольное образовательное учреждение                                             детский сад № 4 «Теремок» МО «Томаринский городской округ                                                          Сахалинской области          Муниципальное бюджетное дошкольное образовательное учреждение                                             детский сад № 4 «Теремок» МО «Томаринский городской округ                                                          Сахалинской области                                                      городской округ                                                          Сахалинской области                 </vt:lpstr>
      <vt:lpstr>     </vt:lpstr>
      <vt:lpstr>УСЛОВИЯ  ДЛЯ  ОБЕСПЕЧЕНИЯ ПРАВИЛЬНОГО ПИТАНИЯ</vt:lpstr>
      <vt:lpstr>ОСНОВНЫЕ ГРУППЫ                ПРОДУКТОВ РАЦИОНА РЕБЕНКА: </vt:lpstr>
      <vt:lpstr>ПОСЛЕДСТВИЯ НЕПРАВИЛЬНОГО ПИТАНИЯ</vt:lpstr>
      <vt:lpstr>ОТ ЧЕГО ЛУЧШЕ ОТКАЗАТЬСЯ ДОШКОЛЬНИКАМ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теремок3</dc:creator>
  <cp:lastModifiedBy>Admin</cp:lastModifiedBy>
  <cp:revision>66</cp:revision>
  <dcterms:created xsi:type="dcterms:W3CDTF">2014-01-11T07:25:49Z</dcterms:created>
  <dcterms:modified xsi:type="dcterms:W3CDTF">2021-02-17T04:34:05Z</dcterms:modified>
</cp:coreProperties>
</file>