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0E48-5EE6-4C13-A242-8FEC49CCD752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E5CEF9-A597-4387-BCD6-8D39F8B68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0E48-5EE6-4C13-A242-8FEC49CCD752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CEF9-A597-4387-BCD6-8D39F8B68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0E48-5EE6-4C13-A242-8FEC49CCD752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CEF9-A597-4387-BCD6-8D39F8B68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630E48-5EE6-4C13-A242-8FEC49CCD752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E5CEF9-A597-4387-BCD6-8D39F8B68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0E48-5EE6-4C13-A242-8FEC49CCD752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CEF9-A597-4387-BCD6-8D39F8B68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0E48-5EE6-4C13-A242-8FEC49CCD752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CEF9-A597-4387-BCD6-8D39F8B68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CEF9-A597-4387-BCD6-8D39F8B68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0E48-5EE6-4C13-A242-8FEC49CCD752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0E48-5EE6-4C13-A242-8FEC49CCD752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CEF9-A597-4387-BCD6-8D39F8B68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0E48-5EE6-4C13-A242-8FEC49CCD752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CEF9-A597-4387-BCD6-8D39F8B68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630E48-5EE6-4C13-A242-8FEC49CCD752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E5CEF9-A597-4387-BCD6-8D39F8B68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0E48-5EE6-4C13-A242-8FEC49CCD752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E5CEF9-A597-4387-BCD6-8D39F8B68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630E48-5EE6-4C13-A242-8FEC49CCD752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5E5CEF9-A597-4387-BCD6-8D39F8B68C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429132"/>
            <a:ext cx="3855942" cy="1928826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556792"/>
            <a:ext cx="6172200" cy="2016224"/>
          </a:xfrm>
        </p:spPr>
        <p:txBody>
          <a:bodyPr/>
          <a:lstStyle/>
          <a:p>
            <a:r>
              <a:rPr lang="ru-RU" b="1" i="1" dirty="0" smtClean="0"/>
              <a:t>Правильное , сбалансированное питание</a:t>
            </a:r>
            <a:endParaRPr lang="ru-RU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7848872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695520" cy="6521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 26 ноября моя мама решила принять участие в </a:t>
            </a:r>
            <a:r>
              <a:rPr lang="ru-RU" dirty="0" err="1" smtClean="0"/>
              <a:t>онлайн</a:t>
            </a:r>
            <a:r>
              <a:rPr lang="ru-RU" dirty="0" smtClean="0"/>
              <a:t> марафоне под названием « мои 55 кг.», где 25 единомышленниц ежедневно общались в общем чате, поддерживали друг друга, присылали фото своего рациона питания. </a:t>
            </a:r>
          </a:p>
          <a:p>
            <a:r>
              <a:rPr lang="ru-RU" dirty="0" smtClean="0"/>
              <a:t>Наставницей марафона была опытная диетолог, которая составляла индивидуальный рацион, и контролировала физические нагрузки.</a:t>
            </a:r>
          </a:p>
          <a:p>
            <a:r>
              <a:rPr lang="ru-RU" dirty="0" smtClean="0"/>
              <a:t>Спустя 2 недели марафона можно наблюдать положительную динамику в изменении веса мамы, самочувствии.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3.Практическая часть проекта.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Рацион питания мамы :</a:t>
            </a:r>
            <a:br>
              <a:rPr lang="ru-RU" sz="2000" b="1" dirty="0" smtClean="0"/>
            </a:br>
            <a:r>
              <a:rPr lang="ru-RU" sz="2000" dirty="0" smtClean="0"/>
              <a:t>Мама питалась 5 раз в день, перерыв между приёмами пищи  составлял 3 часа.</a:t>
            </a:r>
            <a:br>
              <a:rPr lang="ru-RU" sz="2000" dirty="0" smtClean="0"/>
            </a:br>
            <a:r>
              <a:rPr lang="ru-RU" sz="2000" dirty="0" smtClean="0"/>
              <a:t>Вот её приблизительный рацион за день:</a:t>
            </a:r>
            <a:endParaRPr lang="ru-RU" sz="2000" dirty="0"/>
          </a:p>
        </p:txBody>
      </p:sp>
      <p:pic>
        <p:nvPicPr>
          <p:cNvPr id="5" name="Содержимое 4" descr="IMG-20181201-WA0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0944" y="1524000"/>
            <a:ext cx="2571750" cy="4572000"/>
          </a:xfrm>
        </p:spPr>
      </p:pic>
      <p:pic>
        <p:nvPicPr>
          <p:cNvPr id="6" name="Содержимое 5" descr="IMG-20181201-WA0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1944" y="1524000"/>
            <a:ext cx="257175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772816"/>
          </a:xfrm>
        </p:spPr>
        <p:txBody>
          <a:bodyPr>
            <a:noAutofit/>
          </a:bodyPr>
          <a:lstStyle/>
          <a:p>
            <a:r>
              <a:rPr lang="ru-RU" sz="1800" dirty="0" smtClean="0"/>
              <a:t>Завтраки: Каши (овсянка, гречка ,пшёнка)</a:t>
            </a:r>
            <a:br>
              <a:rPr lang="ru-RU" sz="1800" dirty="0" smtClean="0"/>
            </a:br>
            <a:r>
              <a:rPr lang="ru-RU" sz="1800" dirty="0" smtClean="0"/>
              <a:t>Перекус: Ягоды , фрукты, творог.</a:t>
            </a:r>
            <a:br>
              <a:rPr lang="ru-RU" sz="1800" dirty="0" smtClean="0"/>
            </a:br>
            <a:r>
              <a:rPr lang="ru-RU" sz="1800" dirty="0" smtClean="0"/>
              <a:t>Обед: Рыба, курица, индейка +гарнир</a:t>
            </a:r>
            <a:br>
              <a:rPr lang="ru-RU" sz="1800" dirty="0" smtClean="0"/>
            </a:br>
            <a:r>
              <a:rPr lang="ru-RU" sz="1800" dirty="0" smtClean="0"/>
              <a:t>Ужин: Омлет, рыба , паровые котлеты.</a:t>
            </a:r>
            <a:br>
              <a:rPr lang="ru-RU" sz="1800" dirty="0" smtClean="0"/>
            </a:br>
            <a:r>
              <a:rPr lang="ru-RU" sz="1800" dirty="0" smtClean="0"/>
              <a:t>Перекус: Яйцо , творог , салат из овощей.</a:t>
            </a:r>
            <a:br>
              <a:rPr lang="ru-RU" sz="1800" dirty="0" smtClean="0"/>
            </a:br>
            <a:r>
              <a:rPr lang="ru-RU" sz="1800" dirty="0" smtClean="0"/>
              <a:t>Так же мама пила не менее  двух литров воды в день.</a:t>
            </a:r>
            <a:endParaRPr lang="ru-RU" sz="1800" dirty="0"/>
          </a:p>
        </p:txBody>
      </p:sp>
      <p:pic>
        <p:nvPicPr>
          <p:cNvPr id="5" name="Содержимое 4" descr="IMG-20181201-WA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071678"/>
            <a:ext cx="2571750" cy="4572000"/>
          </a:xfrm>
        </p:spPr>
      </p:pic>
      <p:pic>
        <p:nvPicPr>
          <p:cNvPr id="6" name="Содержимое 5" descr="IMG-20181201-WA0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928802"/>
            <a:ext cx="257175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Уже после первой недели марафона мама почувствовала лёгкость в организме, стала крепче спать, появился здоровый румянец на лице!</a:t>
            </a:r>
            <a:endParaRPr lang="ru-RU" sz="2000" b="1" dirty="0"/>
          </a:p>
        </p:txBody>
      </p:sp>
      <p:pic>
        <p:nvPicPr>
          <p:cNvPr id="5" name="Содержимое 4" descr="IMG-20181201-WA0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0944" y="1524000"/>
            <a:ext cx="2571750" cy="4572000"/>
          </a:xfrm>
        </p:spPr>
      </p:pic>
      <p:pic>
        <p:nvPicPr>
          <p:cNvPr id="6" name="Содержимое 5" descr="IMG-20181201-WA00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329183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1209-WA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31140"/>
            <a:ext cx="6858048" cy="44648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По таблице динамики веса можно наблюдать как правильное, сбалансированное питание влияло на мамину фигуру.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 начала марафона:</a:t>
            </a:r>
            <a:endParaRPr lang="ru-RU" dirty="0"/>
          </a:p>
        </p:txBody>
      </p:sp>
      <p:pic>
        <p:nvPicPr>
          <p:cNvPr id="7" name="Содержимое 6" descr="IMG-20181209-WA00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75916" y="2201863"/>
            <a:ext cx="2201168" cy="3913187"/>
          </a:xfrm>
        </p:spPr>
      </p:pic>
      <p:pic>
        <p:nvPicPr>
          <p:cNvPr id="8" name="Содержимое 7" descr="IMG-20181209-WA00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68504" y="2201863"/>
            <a:ext cx="2201168" cy="39131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14160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Цель моего проекта  выяснить что правильное питание благотворно влияет на здоровье и фигуру человека доказано наглядно.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Спустя 2 недели: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7761699_453112448.pdf-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Благодарю за просмотр проекта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Цель проекта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Цель моего проекта, изучить, что должно входить в рацион правильного питания, от каких продуктов стоит отказаться. Я поставил перед собой задачу доказать, что рационально питаться надо учиться с детства, а любимая нами « быстрая еда» ,очень вредна.</a:t>
            </a:r>
          </a:p>
          <a:p>
            <a:r>
              <a:rPr lang="ru-RU" dirty="0" smtClean="0"/>
              <a:t>В экспериментальной части моего проекта приняла участие моя мама, на её примере мы сможем наблюдать как отразилось правильное питание и физические нагрузки, на её весе и здоровье!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 Лакомств тысяча, а здоровье </a:t>
            </a:r>
            <a:r>
              <a:rPr lang="ru-RU" b="1" u="sng" dirty="0" smtClean="0"/>
              <a:t>одно».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82dd4090a8d3c9317c26b883ce7ce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9459" y="2026920"/>
            <a:ext cx="3425081" cy="35661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</a:t>
            </a:r>
            <a:r>
              <a:rPr lang="ru-RU" dirty="0" smtClean="0"/>
              <a:t>. Часть « </a:t>
            </a:r>
            <a:r>
              <a:rPr lang="ru-RU" b="1" dirty="0" err="1" smtClean="0"/>
              <a:t>Фаст-фуд</a:t>
            </a:r>
            <a:r>
              <a:rPr lang="ru-RU" dirty="0" smtClean="0"/>
              <a:t>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6498167" cy="50405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143000"/>
          </a:xfrm>
        </p:spPr>
        <p:txBody>
          <a:bodyPr/>
          <a:lstStyle/>
          <a:p>
            <a:r>
              <a:rPr lang="ru-RU" b="1" dirty="0" smtClean="0"/>
              <a:t>Польза и вред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ildhood-junk-fo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1885" y="1524000"/>
            <a:ext cx="308023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Дети различных возрастных групп, с удовольствием уплетающих шоколадные батончики ,чипсы , </a:t>
            </a:r>
            <a:r>
              <a:rPr lang="ru-RU" sz="2000" b="1" dirty="0" err="1" smtClean="0"/>
              <a:t>гамбургеры,и</a:t>
            </a:r>
            <a:r>
              <a:rPr lang="ru-RU" sz="2000" b="1" dirty="0" smtClean="0"/>
              <a:t> прочие виды </a:t>
            </a:r>
            <a:r>
              <a:rPr lang="ru-RU" sz="2000" b="1" dirty="0" err="1" smtClean="0"/>
              <a:t>фаст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фуда</a:t>
            </a:r>
            <a:r>
              <a:rPr lang="ru-RU" sz="2000" b="1" dirty="0" smtClean="0"/>
              <a:t>, сегодня можно встретить повсеместно. Однако подобное питание зачастую оборачивается гастритами, панкреатитами и ожирением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0-vrednaya-eda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4105" y="1524000"/>
            <a:ext cx="6015789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Наш кишечник не </a:t>
            </a:r>
            <a:r>
              <a:rPr lang="ru-RU" b="1" dirty="0" err="1" smtClean="0"/>
              <a:t>мусорка</a:t>
            </a:r>
            <a:r>
              <a:rPr lang="ru-RU" dirty="0" smtClean="0"/>
              <a:t>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84175"/>
            <a:ext cx="6498167" cy="64738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2</a:t>
            </a:r>
            <a:r>
              <a:rPr lang="ru-RU" dirty="0" smtClean="0"/>
              <a:t>. Часть  </a:t>
            </a:r>
            <a:r>
              <a:rPr lang="ru-RU" b="1" dirty="0" smtClean="0"/>
              <a:t>Правильное питание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zdelnoe-pit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000240"/>
            <a:ext cx="6977624" cy="46462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Польза здорового питания для организма безусловна - отказавшись от всего лишнего и вредного, мы начинаем лучше спать, легче просыпаться по утрам , чувствуем бодрость и прилив энергии.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279</TotalTime>
  <Words>330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Правильное , сбалансированное питание</vt:lpstr>
      <vt:lpstr>« Лакомств тысяча, а здоровье одно».</vt:lpstr>
      <vt:lpstr>1. Часть « Фаст-фуд» </vt:lpstr>
      <vt:lpstr>Польза и вред!</vt:lpstr>
      <vt:lpstr>Дети различных возрастных групп, с удовольствием уплетающих шоколадные батончики ,чипсы , гамбургеры,и прочие виды фаст - фуда, сегодня можно встретить повсеместно. Однако подобное питание зачастую оборачивается гастритами, панкреатитами и ожирением.</vt:lpstr>
      <vt:lpstr>Наш кишечник не мусорка!!!</vt:lpstr>
      <vt:lpstr>Слайд 7</vt:lpstr>
      <vt:lpstr>2. Часть  Правильное питание</vt:lpstr>
      <vt:lpstr>Польза здорового питания для организма безусловна - отказавшись от всего лишнего и вредного, мы начинаем лучше спать, легче просыпаться по утрам , чувствуем бодрость и прилив энергии.</vt:lpstr>
      <vt:lpstr>Слайд 10</vt:lpstr>
      <vt:lpstr>Слайд 11</vt:lpstr>
      <vt:lpstr>3.Практическая часть проекта.</vt:lpstr>
      <vt:lpstr>Рацион питания мамы : Мама питалась 5 раз в день, перерыв между приёмами пищи  составлял 3 часа. Вот её приблизительный рацион за день:</vt:lpstr>
      <vt:lpstr>Завтраки: Каши (овсянка, гречка ,пшёнка) Перекус: Ягоды , фрукты, творог. Обед: Рыба, курица, индейка +гарнир Ужин: Омлет, рыба , паровые котлеты. Перекус: Яйцо , творог , салат из овощей. Так же мама пила не менее  двух литров воды в день.</vt:lpstr>
      <vt:lpstr>Уже после первой недели марафона мама почувствовала лёгкость в организме, стала крепче спать, появился здоровый румянец на лице!</vt:lpstr>
      <vt:lpstr>По таблице динамики веса можно наблюдать как правильное, сбалансированное питание влияло на мамину фигуру.</vt:lpstr>
      <vt:lpstr>Цель моего проекта  выяснить что правильное питание благотворно влияет на здоровье и фигуру человека доказано наглядно.</vt:lpstr>
      <vt:lpstr>Благодарю за просмотр проекта!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правильное,сбалансированное питание</dc:title>
  <dc:creator>Admin</dc:creator>
  <cp:lastModifiedBy>Admin</cp:lastModifiedBy>
  <cp:revision>31</cp:revision>
  <dcterms:created xsi:type="dcterms:W3CDTF">2018-12-01T16:53:05Z</dcterms:created>
  <dcterms:modified xsi:type="dcterms:W3CDTF">2021-02-17T04:43:48Z</dcterms:modified>
</cp:coreProperties>
</file>