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00.infourok.ru/images/doc/134/156118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7863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4929198"/>
            <a:ext cx="7215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Балтийский флот базируется:</a:t>
            </a:r>
          </a:p>
          <a:p>
            <a:pPr algn="ctr">
              <a:buFontTx/>
              <a:buChar char="-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Балтийск (Калининградская обл.)</a:t>
            </a:r>
          </a:p>
          <a:p>
            <a:pPr algn="ctr">
              <a:buFontTx/>
              <a:buChar char="-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Кронштадт (Ленинградская обл.)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Страницы истории Во время Северной войны (1700‑1721) Балтийский флот одержа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26-27 июля 1714 года русский флот одержал свою первую крупную победу ( во в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В бою у острова Гренгам 9 августа 1720 года русская эскадра успела занять в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Страницы истории В 1724 году Балтийский флот имел в своем составе 141 парус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Во время Крымской войны турецкая эскадра готовилась высадить десант на русск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ПЕРВЫЕ РУССКИЕ ВОЕННЫЕ ПАРОХОДЫ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Страницы истории Во время русско‑японской войны (1904‑1905) для усиления фло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Страницы истории С 1909 года началось восстановление мощи Балтийского флота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Страницы истории В течение предвоенных пятилеток флот пополнился десятками 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Страницы истории Список кораблей-героев отечественного флота пополнил в год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Балтийский флот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2001г-подводнику №1 г Калининград морякам-балтийцам, принимавшим участие в 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Гордость Российского флота Сторожевой корабль «Неустрашимый»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Гордость Российского флота Сторожевой корабль «Ярослав Мудры «Неустрашимый» —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Балтийский флот Нарукавный знак моряков Балтийского флот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В состав флота входят более 100 боевых кораблей, более 150 самолетов и вер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Силы БВМБ отвечают за весь участок морского побережья Калининград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История русского флота насчитывает почти 320 лет. Осенью 1696 года молодой 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Страницы истории Начало флоту положили боевые корабли, построенные на верфи 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орабли Петра Первого Одним из самых мощных кораблестроительных предприятий 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«Апостол Пётр »-первый большой боевой корабль российского флота Страницы ис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</Words>
  <PresentationFormat>Экран (4:3)</PresentationFormat>
  <Paragraphs>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5</cp:revision>
  <dcterms:created xsi:type="dcterms:W3CDTF">2021-01-19T04:07:17Z</dcterms:created>
  <dcterms:modified xsi:type="dcterms:W3CDTF">2021-01-28T02:42:49Z</dcterms:modified>
</cp:coreProperties>
</file>