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ловари и энциклопедии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ергей Иванович Ожегов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ловари – наши друзья Есть волшебная страна, Что распахнута пред вами, Та, к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 Парад словарей русского язык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ds05.infourok.ru/uploads/ex/031b/00170d8a-e4012595/310/img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ds05.infourok.ru/uploads/ex/031b/00170d8a-e4012595/310/img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Толковый словарь Орфографический словарь Словообразовательный словарь Слова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Толковый словарь Объясняет значения слов какого-либо языка, содержит их грамм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ds05.infourok.ru/uploads/ex/031b/00170d8a-e4012595/310/img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Если вам трудным покажется слово, Взгляните в толковый словарь,- и готово! 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Толковый словарь Что означает слово “язык”? Составьте предложения, в которы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День словарей и энциклопедий День словарей и энциклопедий отмечается ежегод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Орфографический словарь Указывает норму написания слов какого-либо языка в с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Работа в группах В...сток, з...ря, пш...ница, ...рех, вмест..., п...м...дор,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Словообразовательный словарь Помогает находить части слова и точно определят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Словарь антонимов Помогает подобрать антонимы, объясняет значение каждого и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Найдите антонимы к словам Впереди – сзади Лень – труд Шумный – тихий Пасмурн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Антонимы Низкий - Широкий - Добрый - Грустный - Красивый - злой высокий узки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Орфоэпический словарь Даёт сведения о произношении, ударении и образовании г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Поставьте правильно ударения Шофер - шофёр Звонит - звонит Свекла - свёкла Д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Словарь синонимов Помогает подобрать синонимы, даёт толкование слов-синоним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Найди синонимы к словам Выдумка – вымысел Смелость – храбрость Правильный – 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Владимир Иванович Даль 22 ноября 1801 - 04 октября 1872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Синонимы Смелый - Весёлый - Худой - Трудолюбивый - Красный - тощий храбрый р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Фразеологический словарь Объясняет значения фразеологизмов, рассказывает об 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Одним из средств образной и выразительной литературной речи являются крылаты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Этимологический словарь Рассказывает о происхождении слов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Словарь иноязычных слов Даёт объяснение иноязычных, ИНОСТРАННЫХ слов; указы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«Шутка» Громов В. Мой дядя выяснял лет 40 И всё же выяснить не мог - Как гов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Разгадай шифровку НА – ПО – И – ДРУ – СЛО – ШИ – МОЩ – ЗЬЯ – ВА – НИ – РИ – 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Другие словари Кроме словарей русского языка есть ещё словари языков иностра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СИНКВЕЙН СИНКВЕЙН - это пятистрочный стих Алгоритм написания синквейна 1-я 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 descr="Словарь Уникальный, мудрый Открывает, объясняет, помогает Словарь – великий 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ds05.infourok.ru/uploads/ex/031b/00170d8a-e4012595/310/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Школьный портал. Приложения Раздел «Словари» включает в себя Большой толков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Ребята! Пользуйтесь словарями русского языка, они помогут сделать вашу речь 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Алфавит Основная трудность при пользовании словарём – незнание алфавита. Со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Спасибо за внимание и работу!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отличное я был(а) уверен(а) в себе мне было трудно я устал(а) Определи своё 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…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Словарь – это вся вселенная в алфавитном порядке! Если хорошенько подумать, 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Лексикограф - (греч.) - это учёный, который занимается составлением словарей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Знаменитые лексикографы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Владимир Иванович Даль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Дмитрий Николаевич Ушаков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PresentationFormat>Экран (4:3)</PresentationFormat>
  <Paragraphs>0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7</cp:revision>
  <dcterms:created xsi:type="dcterms:W3CDTF">2021-11-22T02:40:23Z</dcterms:created>
  <dcterms:modified xsi:type="dcterms:W3CDTF">2021-11-22T03:43:11Z</dcterms:modified>
</cp:coreProperties>
</file>