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 поисках живого слова… Внеклассное мероприятие, посвященное юбилею Владими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Первое слово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ds03.infourok.ru/uploads/ex/0e04/000614fb-cfc577ba/310/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«Разнородность занятий и службы…» В.И.Даль на тридцатом году жизни. Портрет 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Дружба с Н.И.Пироговым Н.И.Пирогов Дерпт (ныне город Тарту). Университетск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В.И.Даль и А.С.Пушкин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«Какова выползина!»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“Таблица умножения” в изложении В.И.Даля Придет маслёна - будет блин, Одинож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ds03.infourok.ru/uploads/ex/0e04/000614fb-cfc577ba/310/img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 Дело всей жизни Издание Словаря 1880 года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ождение «Толкового словаря»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Владимир Иванович Даль 10.11.1801- 22.09.1872 В.И.Даль . Худ. В.Г.Перов. 1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Работа над словарем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Словарь Даля – «изобилие добрых слов» Добро - в вещественном значении – имущ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«Пословица – это ходячий ум народа» В.И.Даль Сборник «Пословицы русского на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Последние годы жизни В.И. Даля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«Ум и дела твои - бессмертны…» Памятник на могиле В.И.Даля Памятник В.И.Дал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Из “ Напутного слова” В.И.Даля “С языком, с человеческим словом, с речью без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Ученье – свет, а неученье – тьма.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s://ds03.infourok.ru/uploads/ex/0e04/000614fb-cfc577ba/310/img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s://ds03.infourok.ru/uploads/ex/0e04/000614fb-cfc577ba/310/img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Скороговорки  Сыворотка из-под простокваши. Сшит колпак, вязан колпак, вяза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«Родные россыпи жемчужин…»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Словесные игры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Словесная игра «И я…» - Я пойду в лес. - ... - Найду осину. - ... - Выдолбл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s://ds03.infourok.ru/uploads/ex/0e04/000614fb-cfc577ba/310/img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Как пословица звучит на самом деле? Баба с возу недалеко падает. Не родись к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Продолжи пословицу Куй железо.... Не зная броду.... Грамоте учиться..... Бер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Собери пословицу Кто пахать не ленится… …не нажить палат каменных. Не спеши 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Собери “рассыпавшуюся” пословицу Насмешишь, людей, поспешишь. Не, рубить, ча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Угадай пословицу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Разбери “ремешки”- пословицы по темам “Времена года” “Наука, ученье” “Трудол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s://ds03.infourok.ru/uploads/ex/0e04/000614fb-cfc577ba/310/img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ds03.infourok.ru/uploads/ex/0e04/000614fb-cfc577ba/310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Отгадай загадки 1. Утка в море, хвост на заборе. 2. Вся дорожка обсыпана го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Что означают данные слова? Авсень Вёдро Длань Желя Левретка Клёвый Кондуит С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ttps://ds03.infourok.ru/uploads/ex/0e04/000614fb-cfc577ba/310/img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Хоровод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s://ds03.infourok.ru/uploads/ex/0e04/000614fb-cfc577ba/310/img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Даль – незаменим!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Дом в Луганске, где родился В. Даль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омнаты в доме, где родился и вырос В. Даль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Родители В.И.Даля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9293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5500702"/>
            <a:ext cx="35004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Иван Матвеевич Даль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628" y="5572140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Юлия Христофоровна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Фрейтаг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«Мне родина – Москва…»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адет и гардемарин Петербургский морской кадетский корпус Мичман В.И.Даль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</Words>
  <PresentationFormat>Экран (4:3)</PresentationFormat>
  <Paragraphs>2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9</cp:revision>
  <dcterms:created xsi:type="dcterms:W3CDTF">2021-11-22T01:15:04Z</dcterms:created>
  <dcterms:modified xsi:type="dcterms:W3CDTF">2021-11-22T02:38:01Z</dcterms:modified>
</cp:coreProperties>
</file>