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1.ozone.ru/multimedia/10174428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3786214" cy="52149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2142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 все время стоял за приложение науки к жизни, он искал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науке сил для улучшения положения человечества.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В.И. Вернадский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2428868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Малый человек и на горе мал, исполин велик и в яме.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М.В. Ломоносов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450057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Только великий труд способен преодолеть все препятствия.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М.В. Ломоносов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На уроке в академии… * « Малые ребята кричат и перстами указывают: смотрите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В ноябре 1735 года в числе 12-ти лучших учеников отправили в Петербургскую 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Работа в Петербургской Академии наук 1741 - адъюнкт физики (впервые в Росс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В 1736 направлен в  Германию, в  Марбургский университет, в  котором 3  г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Здесь Ломоносов познакомился с устройством рудников, способами укрепления ш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Открытия в области поэзии и литературы “С Ломоносова начинается наша литерат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Литературное творчество Ода блаженныя памяти Государыне Императрице А нне И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Открытия в области РИТОРИКИ В своем труде он выделяет собственно риторику —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Открытия в области истории Составил «Краткий Летописец с родословием» в кот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Открытия в области физики Открыл закон сохранения материи и движения (зак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ды жизни: 8 ноября 1711 – 4 апреля 1765 «...Слава россов, неподражаемый, б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Открытия в области химии Открыл первую химическую лабораторию в России Соста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Ломоносов - создатель русского фарфора, первым заявляет о необходимости зна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Екатерина Вторая в химической лаборатории Ломоносова * Здесь он провёл боле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Открытия в области астрономии Открыл атмосферу на Венере Построил телескоп *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Открытия в области АСТРОНОМИИ * Рисунки М. В. Ломоносова из рукописей: зажи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Открытия в области географии Составил «Полярную карту» Разработал приборы дл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Санкт-Петербург. Кунсткамера. Большой Готторпский глобус Ломоносов возглавля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Открытия в области геологии Создал теорию о возникновении минералов и металл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Открытия в метеорологии М. В. Ломоносовым была представлена его строго науч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Аэродинамическая машина М. В. Ломоносова. Модель. Разработал летательный ап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Родился 8 (19) ноября 1711 в с. Мишанинское (ныне с. Ломоносово) близ гор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Ломоносов – художник - Открыл секрет изготовления смальты - Изготовил 40 мо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71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На Васильевском острове открывается мастерская для набора мозаичных картин, 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*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Ломоносов первым в России обратил внимание на историю самой Земли и на прич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Великий сын России * Физика Литература История География Геология Биология 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Составил проект учреждения Московского университета * Он создал первый унив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 * Московский государственный университет им. Ломоносова (2009)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«Историк, ритор, механик, химик, минералог, художник и стихотворец, он все 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Галиот «Чайка», принадлежавший Ломоносовым *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* Рано научился грамоте и к 14 годам прочел все книги, которые мог достать «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В ноябре 1730 года девятнадцатилетний Михаил отправился с попутным обозом 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В январе 1731  Ломоносов, выдав себя за дворянского сына, поступил в Московс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Московская славяно-греко-латинская академия *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Нелегки были годы учебы. Вот как об этом он вспоминал впоследствии: “Имея т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41</Words>
  <PresentationFormat>Экран (4:3)</PresentationFormat>
  <Paragraphs>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7</cp:revision>
  <dcterms:created xsi:type="dcterms:W3CDTF">2021-11-12T02:46:26Z</dcterms:created>
  <dcterms:modified xsi:type="dcterms:W3CDTF">2021-11-12T03:47:46Z</dcterms:modified>
</cp:coreProperties>
</file>