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грушка конёк горб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477125" cy="5305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в сказке Ершова П.П. «Конек- горбунок»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ронотоп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сказке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как основная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смыслообразующая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философская категория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1.stranamam.ru/data/cache/2019apr/26/07/25332831_64133-3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92909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214554"/>
            <a:ext cx="42862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«Царь велел вам долго жить!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хочу царицей быть.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Люба я ль вам? Отвечайте!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люба, то признайте</a:t>
            </a:r>
          </a:p>
          <a:p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Володетелем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всего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супруга моего!»</a:t>
            </a:r>
          </a:p>
          <a:p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Царь царицу тут берет,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церковь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Божиб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ведет…</a:t>
            </a:r>
          </a:p>
          <a:p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Сердцу любо!</a:t>
            </a:r>
          </a:p>
          <a:p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признаки сказочной топонимики и сказочного времени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85000" lnSpcReduction="10000"/>
          </a:bodyPr>
          <a:lstStyle/>
          <a:p>
            <a:pPr marL="0" indent="360363" algn="just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Сказочная топонимика едина во всех волшебных сказках:</a:t>
            </a:r>
          </a:p>
          <a:p>
            <a:pPr marL="0" indent="360363" algn="just">
              <a:buAutoNum type="arabicPeriod"/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сельская среда обитания, деревня с прилегающими угодьями (поле, лес, река  и т.д.)</a:t>
            </a:r>
          </a:p>
          <a:p>
            <a:pPr marL="0" indent="360363" algn="just">
              <a:buAutoNum type="arabicPeriod"/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действие происходит  «в некотором царстве, в некотором государстве»</a:t>
            </a:r>
          </a:p>
          <a:p>
            <a:pPr marL="0" indent="360363" algn="just">
              <a:buAutoNum type="arabicPeriod"/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герой посещает  подземное и подводное царства, здесь есть леса дремучие, железная гора, остров посреди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окияна-моря</a:t>
            </a: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269875" algn="just">
              <a:buNone/>
              <a:tabLst>
                <a:tab pos="0" algn="l"/>
              </a:tabLs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сказочного времени:  </a:t>
            </a:r>
          </a:p>
          <a:p>
            <a:pPr marL="0" indent="269875" algn="just">
              <a:buNone/>
              <a:tabLst>
                <a:tab pos="0" algn="l"/>
              </a:tabLst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9875" algn="ctr">
              <a:buNone/>
              <a:tabLst>
                <a:tab pos="0" algn="l"/>
              </a:tabLst>
            </a:pP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абстрактность </a:t>
            </a:r>
          </a:p>
          <a:p>
            <a:pPr marL="0" indent="269875" algn="ctr">
              <a:buNone/>
              <a:tabLst>
                <a:tab pos="0" algn="l"/>
              </a:tabLst>
            </a:pPr>
            <a:endParaRPr lang="ru-RU" sz="27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9875" algn="ctr">
              <a:buNone/>
              <a:tabLst>
                <a:tab pos="0" algn="l"/>
              </a:tabLst>
            </a:pP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еопределенность</a:t>
            </a:r>
          </a:p>
          <a:p>
            <a:pPr marL="0" indent="269875" algn="ctr">
              <a:buNone/>
              <a:tabLst>
                <a:tab pos="0" algn="l"/>
              </a:tabLst>
            </a:pPr>
            <a:endParaRPr lang="ru-RU" sz="27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9875" algn="ctr">
              <a:buNone/>
              <a:tabLst>
                <a:tab pos="0" algn="l"/>
              </a:tabLst>
            </a:pPr>
            <a:r>
              <a:rPr lang="ru-RU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истанцированность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69875" algn="ctr">
              <a:buNone/>
              <a:tabLst>
                <a:tab pos="0" algn="l"/>
              </a:tabLst>
            </a:pP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реального времени</a:t>
            </a:r>
            <a:endParaRPr lang="ru-RU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2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Пространство в сказке глазами детей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уровень- пространство семьи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22461" r="34114" b="13086"/>
          <a:stretch>
            <a:fillRect/>
          </a:stretch>
        </p:blipFill>
        <p:spPr bwMode="auto">
          <a:xfrm>
            <a:off x="0" y="2143116"/>
            <a:ext cx="385762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019" t="34375" r="35725" b="33399"/>
          <a:stretch>
            <a:fillRect/>
          </a:stretch>
        </p:blipFill>
        <p:spPr bwMode="auto">
          <a:xfrm>
            <a:off x="4572000" y="3357538"/>
            <a:ext cx="4572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64886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 3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Сазонова Валерия,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214554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 Жил старик в одном селе.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старинушки три сына:…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уровень- пространство государства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002" t="20508" r="28074" b="18945"/>
          <a:stretch>
            <a:fillRect/>
          </a:stretch>
        </p:blipFill>
        <p:spPr bwMode="auto">
          <a:xfrm>
            <a:off x="5072066" y="3929066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1764" t="37305" r="38470" b="36328"/>
          <a:stretch>
            <a:fillRect/>
          </a:stretch>
        </p:blipFill>
        <p:spPr bwMode="auto">
          <a:xfrm>
            <a:off x="214282" y="857232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8572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Переверова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Нелли,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Кочетков А.,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1214422"/>
            <a:ext cx="4500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Ну, так видите ль, миряне,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Православны христиане.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удалый молодец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Затесался во дворец;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конюшне царской служит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нисколько не потужит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о братьях, об отце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государевом дворце.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429132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Иванушка поднялся,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путь- дорожку собирался,…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поехал на восток- …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41764" t="38281" r="38470" b="36328"/>
          <a:stretch>
            <a:fillRect/>
          </a:stretch>
        </p:blipFill>
        <p:spPr bwMode="auto">
          <a:xfrm>
            <a:off x="214282" y="285728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5003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Семенов Юрий, 4б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42313" t="37304" r="39019" b="37305"/>
          <a:stretch>
            <a:fillRect/>
          </a:stretch>
        </p:blipFill>
        <p:spPr bwMode="auto">
          <a:xfrm>
            <a:off x="4929190" y="3929066"/>
            <a:ext cx="3857652" cy="2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Химчинский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Максим,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571480"/>
            <a:ext cx="421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приехали в столицу.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0"/>
            <a:ext cx="421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 Мы отправимся в поход.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000504"/>
            <a:ext cx="4357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за поле! Зелень тут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Словно камень изумруд…</a:t>
            </a:r>
          </a:p>
          <a:p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 А по зелени цветы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Несказанной красоты.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357298"/>
            <a:ext cx="4429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 Возвышается гора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Вся из чиста серебра…</a:t>
            </a:r>
          </a:p>
          <a:p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сгибах золотом бежит, 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верхах свечой горит.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уровень- пространство мироздания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1728" t="27344" r="38506" b="25781"/>
          <a:stretch>
            <a:fillRect/>
          </a:stretch>
        </p:blipFill>
        <p:spPr bwMode="auto">
          <a:xfrm>
            <a:off x="0" y="500042"/>
            <a:ext cx="51435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Соколова Анна,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857232"/>
            <a:ext cx="4000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«Вот дорога к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окияну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 нем- то круглый год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красавица живет;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Два раза она лишь сходит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окияна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приводит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Долгий день на землю к нам».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857628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…Запад тихо догорал.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643446"/>
            <a:ext cx="357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…Да велела заезжать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 тонкая девица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Где- то в терем поклониться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Солнцу, Месяцу, притом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спрошать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кое об чем…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3581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Категория времени в сказке</a:t>
            </a:r>
            <a:endParaRPr lang="ru-RU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астрономическое (через смену дня и ночи)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728" t="38086" r="38506" b="36523"/>
          <a:stretch>
            <a:fillRect/>
          </a:stretch>
        </p:blipFill>
        <p:spPr bwMode="auto">
          <a:xfrm>
            <a:off x="500034" y="200024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50043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Шляйхер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Лев,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1764" t="27539" r="39019" b="24609"/>
          <a:stretch>
            <a:fillRect/>
          </a:stretch>
        </p:blipFill>
        <p:spPr bwMode="auto">
          <a:xfrm>
            <a:off x="6429388" y="3643314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388" y="621508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3в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41728" t="27734" r="38506" b="26367"/>
          <a:stretch>
            <a:fillRect/>
          </a:stretch>
        </p:blipFill>
        <p:spPr bwMode="auto">
          <a:xfrm>
            <a:off x="3428992" y="1571612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0430" y="450057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Белозерцев Влад,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571612"/>
            <a:ext cx="3071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как стало лишь смеркаться.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Ночь ненастная настала.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607220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Вечер к ночи пробирался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7" y="3929066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Ночь проходит, день приходит.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982" t="33203" r="34663" b="33594"/>
          <a:stretch>
            <a:fillRect/>
          </a:stretch>
        </p:blipFill>
        <p:spPr bwMode="auto">
          <a:xfrm>
            <a:off x="285720" y="28572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357431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Керносенко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Валерия,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9019" t="20703" r="36274" b="19726"/>
          <a:stretch>
            <a:fillRect/>
          </a:stretch>
        </p:blipFill>
        <p:spPr bwMode="auto">
          <a:xfrm>
            <a:off x="5715008" y="2285992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Малышева Валерия, 3в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642918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Стало сызнова смеркаться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4884"/>
            <a:ext cx="5572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 четвертый день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зориться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214686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денька ведь уж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прощло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Завтра срочное число.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вечное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4473" t="33203" r="41801" b="32617"/>
          <a:stretch>
            <a:fillRect/>
          </a:stretch>
        </p:blipFill>
        <p:spPr bwMode="auto">
          <a:xfrm>
            <a:off x="214282" y="1214422"/>
            <a:ext cx="27860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492919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Трутьнева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Мария,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5725" t="29492" r="32430" b="27539"/>
          <a:stretch>
            <a:fillRect/>
          </a:stretch>
        </p:blipFill>
        <p:spPr bwMode="auto">
          <a:xfrm>
            <a:off x="4786314" y="64291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32146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Гладких Кирилл,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35725" t="30469" r="31881" b="29492"/>
          <a:stretch>
            <a:fillRect/>
          </a:stretch>
        </p:blipFill>
        <p:spPr bwMode="auto">
          <a:xfrm>
            <a:off x="4714876" y="3929042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15140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Емец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Матвей,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 времени аль мало…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357826"/>
            <a:ext cx="435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 такой тут вдруг разлился,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весь люд рукой закрылся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1357298"/>
            <a:ext cx="17859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 ты, вечная гуляка,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крикун 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забияка!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7884" t="33203" r="35212" b="31640"/>
          <a:stretch>
            <a:fillRect/>
          </a:stretch>
        </p:blipFill>
        <p:spPr bwMode="auto">
          <a:xfrm>
            <a:off x="357158" y="278605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Задорожная Ирина,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2277" t="34179" r="35761" b="35547"/>
          <a:stretch>
            <a:fillRect/>
          </a:stretch>
        </p:blipFill>
        <p:spPr bwMode="auto">
          <a:xfrm>
            <a:off x="1500166" y="285728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214311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К.,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34078" t="31445" r="31881" b="27539"/>
          <a:stretch>
            <a:fillRect/>
          </a:stretch>
        </p:blipFill>
        <p:spPr bwMode="auto">
          <a:xfrm>
            <a:off x="4500562" y="3643314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86512" y="621508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Казюта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Вова, 4б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7148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ли, два ли пролетело,-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Ведь за ними не бежать…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00076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катит чередом,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 за часом, день за днем.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28802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Зачинается рассказ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 Ивановых проказ,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 сивка, и от бурка,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 вещего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коурка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554</Words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признаки сказочной топонимики и сказочного времени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49</cp:revision>
  <dcterms:created xsi:type="dcterms:W3CDTF">2021-10-28T04:18:42Z</dcterms:created>
  <dcterms:modified xsi:type="dcterms:W3CDTF">2021-12-09T04:06:14Z</dcterms:modified>
</cp:coreProperties>
</file>