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ltai-republic.ru/tourism/turachaksky-region/lake-teletskoye.php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428868"/>
            <a:ext cx="807249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Алтайский заповедник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altai-republic.ru/about-the-region/parks-and-reserves/altai_rezerve_map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532447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929190" y="285728"/>
            <a:ext cx="39290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Алтайский государственный природный заповедник основан в 1932 году.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1857364"/>
            <a:ext cx="321471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Располагается в юго-восточной части Горного Алтая в верховье и правобережье р.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Чулышман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и Телецкого озера на территории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Улаганского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Турочакского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районов.</a:t>
            </a:r>
          </a:p>
          <a:p>
            <a:pPr indent="360363"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Площадь заповедника составляет 863 861 га.</a:t>
            </a:r>
          </a:p>
          <a:p>
            <a:pPr indent="360363"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Заповедник имеет вытянутую форму и при средней ширине около 35 км простирается в меридиональном направлении на 250 км.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00042"/>
            <a:ext cx="87154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Цель создания заповедника-  </a:t>
            </a:r>
          </a:p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охрана природы тайги и высокогорной тундры. </a:t>
            </a:r>
          </a:p>
          <a:p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Абсолютные высоты заповедника, занимающие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Чулышманское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нагорье, - 2500-3000 м.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Основные горные породы –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граниты </a:t>
            </a:r>
          </a:p>
          <a:p>
            <a:pPr algn="ctr"/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гранито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гнейсы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слюдяные сланцы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Положение заповедника вблизи центра Азии обусловливает общий умеренно-континентальный характер климата. Однако особенности рельефа и условий переноса воздушных масс при больших размерах заповедника порождают значительное разнообразие климатических условий. 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43841"/>
            <a:ext cx="871543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Северная часть заповедника отличается теплым и влажным летом, снежными и сравнительно мягкими зимами.</a:t>
            </a:r>
          </a:p>
          <a:p>
            <a:pPr indent="360363"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Среднегодовая температура 3,2°;</a:t>
            </a:r>
          </a:p>
          <a:p>
            <a:pPr indent="360363"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средняя температура января -8,7°; </a:t>
            </a:r>
          </a:p>
          <a:p>
            <a:pPr indent="360363"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июля +16,0°С </a:t>
            </a:r>
          </a:p>
          <a:p>
            <a:pPr indent="360363" algn="just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Осадков - 850-1100 мм в год, из них около половины выпадает летом. Для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прителецкого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района характерна значительная мощность снежного покрова - до 80-120 см.</a:t>
            </a:r>
          </a:p>
          <a:p>
            <a:pPr indent="360363"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В целом прилегающая к Телецкому озеру северная часть заповедника - одно из самых теплых и влажных мест Горного Алтая.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642918"/>
            <a:ext cx="778674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Климат северной части заповедника</a:t>
            </a:r>
            <a:endParaRPr lang="ru-RU" sz="3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285860"/>
            <a:ext cx="8286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 юго-восточной части заповедника климат резко континентальный и отличается большой суровостью. </a:t>
            </a:r>
          </a:p>
          <a:p>
            <a:pPr indent="360363" algn="ctr"/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0363"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Зимой морозы достигают -50°С, </a:t>
            </a:r>
          </a:p>
          <a:p>
            <a:pPr indent="360363"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 летние дни максимальная температура достигает +30°. среднегодовая температура -5°. </a:t>
            </a:r>
          </a:p>
          <a:p>
            <a:pPr indent="360363" algn="just"/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0363" algn="just"/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0363" algn="just"/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0363"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Осадков в 3-4 раза меньше, чем у Телецкого озера, а продолжительность вегетационного периода всего полтора месяца против пяти месяцев в северной части.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642918"/>
            <a:ext cx="8501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Климат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юго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восточной части заповедника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889844"/>
            <a:ext cx="842968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Алтайском заповеднике </a:t>
            </a:r>
          </a:p>
          <a:p>
            <a:pPr indent="360363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1190 озер площадью более 0,01 (10 тыс. кв. м)</a:t>
            </a:r>
          </a:p>
          <a:p>
            <a:pPr indent="360363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кв. км каждое. </a:t>
            </a:r>
          </a:p>
          <a:p>
            <a:pPr indent="360363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0363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Основная их часть находится в высокогорье. Происхождение озерных котловин связано с деятельностью ледников. </a:t>
            </a:r>
          </a:p>
          <a:p>
            <a:pPr indent="360363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Глубина озер значительна - до 35-50 м.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0363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Самое крупное среди высокогорных озер заповедника 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Джулукуль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расположено в одноименной котловине на высоте 2200 м. Площадь оз.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Джулукуль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- 30 кв. км, глубина - 7-9 м, протяженность - 10 км. </a:t>
            </a:r>
          </a:p>
          <a:p>
            <a:pPr indent="360363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Из озера вытекает самая большая река заповедника -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Чулышман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 протяженностью 210 км.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0363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Главнейший водоем заповедника -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Телецкое озеро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- самое крупное и красивейшее озеро Алтая –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360363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расположено на высоте 434 м над уровнем моря.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36339"/>
            <a:ext cx="8715436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Они  представлены четырьмя вертикальными поясами - степным, </a:t>
            </a:r>
          </a:p>
          <a:p>
            <a:pPr indent="449263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лесным, </a:t>
            </a:r>
          </a:p>
          <a:p>
            <a:pPr indent="449263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субальпийским </a:t>
            </a:r>
          </a:p>
          <a:p>
            <a:pPr indent="449263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альпийским.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49263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Всего во флоре заповедника</a:t>
            </a:r>
          </a:p>
          <a:p>
            <a:pPr indent="449263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1270 видов растений, </a:t>
            </a:r>
          </a:p>
          <a:p>
            <a:pPr indent="449263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73 вида млекопитающих, </a:t>
            </a:r>
          </a:p>
          <a:p>
            <a:pPr indent="449263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около 300 видов птиц, </a:t>
            </a:r>
          </a:p>
          <a:p>
            <a:pPr indent="449263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 видов земноводных и пресмыкающихся.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2867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Ландшафты и флора </a:t>
            </a:r>
          </a:p>
          <a:p>
            <a:pPr algn="ctr"/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Алтайского заповедника</a:t>
            </a:r>
            <a:endParaRPr lang="ru-RU" sz="3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285860"/>
            <a:ext cx="8715436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Из животных характерны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- марал, лось, бурый медведь, кабарга,  соболь, росомаха, рысь, косуля, белка, бурундук, снежный барс. </a:t>
            </a:r>
          </a:p>
          <a:p>
            <a:pPr indent="360363"/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0363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Из птиц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глухарь, рябчик, кедровка, филин, белая и тундровая куропатка, улар,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хрустан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, горихвостка и др. </a:t>
            </a:r>
          </a:p>
          <a:p>
            <a:pPr indent="360363"/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0363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 водах Телецкого озера обитает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13 видов рыб.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большинстве рек водится хариус.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571480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Животные Алтайского заповедника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572008"/>
            <a:ext cx="814393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изучение флоры и фауны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горной тайги,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высокогорной тундры,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альпийского высотного пояса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642918"/>
            <a:ext cx="80010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Основное направление научных исследований в заповеднике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929058" y="1857364"/>
            <a:ext cx="1500198" cy="250033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</TotalTime>
  <Words>380</Words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7</cp:revision>
  <dcterms:created xsi:type="dcterms:W3CDTF">2022-01-10T03:27:15Z</dcterms:created>
  <dcterms:modified xsi:type="dcterms:W3CDTF">2022-01-11T01:48:51Z</dcterms:modified>
</cp:coreProperties>
</file>