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СТОРИЯ ЗАПОВЕДНОГО ДЕЛА В РОССИИ "/>
          <p:cNvPicPr>
            <a:picLocks noChangeAspect="1" noChangeArrowheads="1"/>
          </p:cNvPicPr>
          <p:nvPr/>
        </p:nvPicPr>
        <p:blipFill>
          <a:blip r:embed="rId2"/>
          <a:srcRect t="4166" r="569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86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Законы об охране природы</a:t>
            </a:r>
          </a:p>
          <a:p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1919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1920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годы – декреты, определившие общие условия охоты, охраны и производства промысловых зверей и птиц. 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1921 год – декрет «Об охране памятников природы, садов, парков» 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этим декретам были созданы заповедники.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1 января 1917 года (29 декабря 1916) был учрежден Баргузинский заповедник, с"/>
          <p:cNvPicPr>
            <a:picLocks noChangeAspect="1" noChangeArrowheads="1"/>
          </p:cNvPicPr>
          <p:nvPr/>
        </p:nvPicPr>
        <p:blipFill>
          <a:blip r:embed="rId2"/>
          <a:srcRect t="38793" r="806"/>
          <a:stretch>
            <a:fillRect/>
          </a:stretch>
        </p:blipFill>
        <p:spPr bwMode="auto">
          <a:xfrm>
            <a:off x="1357290" y="3071810"/>
            <a:ext cx="6715172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285728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 января 1917 года (29 декабря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1916 г.)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учрежден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Баргузинский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заповедник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(Бурятия, сев.- вост. побережье оз. Байкал),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ставший первым в России охотничьим заповедником на государственных землях.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его задачу входило сохранение и изучение соболя – фаворита пушного царства.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79296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При организации сети советских заповедников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основу были положены научные принципы,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 утратившие своего значения и в настоящее время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42968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полный запрет хозяйственной деятельности</a:t>
            </a:r>
          </a:p>
          <a:p>
            <a:pPr marL="457200" indent="-457200" algn="just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реорганизация заповедников не допускается,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их территория всегда должна находится в состоянии нетронутости человеком</a:t>
            </a:r>
          </a:p>
          <a:p>
            <a:pPr marL="457200" indent="-457200" algn="just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вся организация и управление заповедником должна основываться на свободе дикой природы. Кроме того, не только разрешается, но и поощряется исследование биосферы в этих местах</a:t>
            </a:r>
          </a:p>
          <a:p>
            <a:pPr marL="457200" indent="-457200" algn="just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 один из главнейших принципов организации заповедников гласит, что высшая ответственность </a:t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за сохранность заповедников несет государство.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Своеобразные «заповедники» появились ещё на заре человеческой цивилизации. С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конце X в. на основании «Закона Русского» объявлялись заповедными </a:t>
            </a:r>
          </a:p>
          <a:p>
            <a:pPr algn="ctr"/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«бортные угодья» </a:t>
            </a:r>
          </a:p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(своего рода лесные пасеки), </a:t>
            </a:r>
          </a:p>
          <a:p>
            <a:pPr algn="ctr"/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леса, отведённые для княжеской охоты, </a:t>
            </a:r>
          </a:p>
          <a:p>
            <a:pPr algn="ctr"/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 также места обитания особо ценных пушных зверей (например, бобров).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 Швейцарии в 1913 г. прошла первая международная конференция по охране приро"/>
          <p:cNvPicPr>
            <a:picLocks noChangeAspect="1" noChangeArrowheads="1"/>
          </p:cNvPicPr>
          <p:nvPr/>
        </p:nvPicPr>
        <p:blipFill>
          <a:blip r:embed="rId2"/>
          <a:srcRect t="48492" r="806"/>
          <a:stretch>
            <a:fillRect/>
          </a:stretch>
        </p:blipFill>
        <p:spPr bwMode="auto">
          <a:xfrm>
            <a:off x="642910" y="2357430"/>
            <a:ext cx="8286808" cy="39290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Швейцарии в 1913 г. прошла первая международная конференция по охране природы, с которой и можно вести отсчёт истории современных национальных парков, заповедников и заказников. Среди первых охраняемых территорий можно назвать заповедники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Добрач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(Австрия, 1902г.) 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Ласзе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(Австрия; 1914 гг.),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парк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Велювезом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(Нидерланды, 1911 г.)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В Африке старейшими заповедниками являются национальный парк Крюгера (1898 г."/>
          <p:cNvPicPr>
            <a:picLocks noChangeAspect="1" noChangeArrowheads="1"/>
          </p:cNvPicPr>
          <p:nvPr/>
        </p:nvPicPr>
        <p:blipFill>
          <a:blip r:embed="rId2"/>
          <a:srcRect t="35561" r="806"/>
          <a:stretch>
            <a:fillRect/>
          </a:stretch>
        </p:blipFill>
        <p:spPr bwMode="auto">
          <a:xfrm>
            <a:off x="214282" y="1714488"/>
            <a:ext cx="8715436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85728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Африке старейшими заповедниками являются национальный парк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Крюгера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(1898 г.) в ЮАР,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также резерваты Сент-Люсия,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Умфолози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Хлухлуве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(все три 1897 г.)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Джайантс-Касл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(1903 г.).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Распад феодализма и развитие капитализма в России повлекли за собой почти 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тастрофическое уменьшение численности многих видов животных, так же как и р"/>
          <p:cNvPicPr>
            <a:picLocks noChangeAspect="1" noChangeArrowheads="1"/>
          </p:cNvPicPr>
          <p:nvPr/>
        </p:nvPicPr>
        <p:blipFill>
          <a:blip r:embed="rId2"/>
          <a:srcRect t="45259" r="3225"/>
          <a:stretch>
            <a:fillRect/>
          </a:stretch>
        </p:blipFill>
        <p:spPr bwMode="auto">
          <a:xfrm>
            <a:off x="500034" y="3214686"/>
            <a:ext cx="8001056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14290"/>
            <a:ext cx="85725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Катастрофическое уменьшение численности многих видов животных, так же как и резкое сокращение площади лесов, стало очевидным в России к началу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XX века. Бобры, соболи, каланы, лоси и многие другие пушные и промысловые звери стали редкостью.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Все меньше и меньше становилось водоплавающей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особенно степной дичи.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Создавшееся положение вызвало движение за охрану природа, необходимость котор"/>
          <p:cNvPicPr>
            <a:picLocks noChangeAspect="1" noChangeArrowheads="1"/>
          </p:cNvPicPr>
          <p:nvPr/>
        </p:nvPicPr>
        <p:blipFill>
          <a:blip r:embed="rId2"/>
          <a:srcRect l="55966" t="33929" r="3226"/>
          <a:stretch>
            <a:fillRect/>
          </a:stretch>
        </p:blipFill>
        <p:spPr bwMode="auto">
          <a:xfrm>
            <a:off x="2571736" y="3214686"/>
            <a:ext cx="3286148" cy="364331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14290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Создавшееся положение вызвало движение за охрану природа, необходимость которой стала очевидной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ученых, многих просвещенных людей и наиболее прогрессивных общественных людей и государственных деятелей. В конце 19 века Василий Васильевич  Докучаев одним из первых обратил внимание на исключительную важность изучения заповедных целинных степей для практических целей их правильного использования.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s://mypresentation.ru/documents_6/dbca75fe5fff0a6d8e27dadd3c9b0505/img69.jpg"/>
          <p:cNvPicPr>
            <a:picLocks noChangeAspect="1" noChangeArrowheads="1"/>
          </p:cNvPicPr>
          <p:nvPr/>
        </p:nvPicPr>
        <p:blipFill>
          <a:blip r:embed="rId2"/>
          <a:srcRect l="32812" t="22500" r="36250" b="17500"/>
          <a:stretch>
            <a:fillRect/>
          </a:stretch>
        </p:blipFill>
        <p:spPr bwMode="auto">
          <a:xfrm>
            <a:off x="571472" y="3071810"/>
            <a:ext cx="2357454" cy="3429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Широкое движение по охране природы  началось в России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1905- 1906 гг. по инициативе  московского общества испытателей природы.  Вениамин Петрович Семенов-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Тянь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Шанский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предложил схему «О типичных местностях, в которых необходимо организовать заповедники по типу американских национальных парков, в которой было рекомендовано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46 подобных объектов, представлявших  самые разные природные зоны и ландшафты страны.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4143380"/>
            <a:ext cx="5500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базе списка  В.П. Семенова-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Тянь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Шанского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в последующие годы была создана не одна заповедная территория.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431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11</cp:revision>
  <dcterms:created xsi:type="dcterms:W3CDTF">2021-12-27T01:52:07Z</dcterms:created>
  <dcterms:modified xsi:type="dcterms:W3CDTF">2022-01-10T02:58:43Z</dcterms:modified>
</cp:coreProperties>
</file>