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ltai-republic.ru/about-the-region/parks-and-reserves/katun_rezerve_m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324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Катунский заповедник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Из лесных копытных обитают </a:t>
            </a:r>
            <a:endParaRPr lang="ru-RU" sz="2600" dirty="0"/>
          </a:p>
        </p:txBody>
      </p:sp>
      <p:pic>
        <p:nvPicPr>
          <p:cNvPr id="4098" name="Picture 2" descr="http://katunskiy.ru/source/news/Reliz/2016/ecosumki/IM000026.jpg"/>
          <p:cNvPicPr>
            <a:picLocks noChangeAspect="1" noChangeArrowheads="1"/>
          </p:cNvPicPr>
          <p:nvPr/>
        </p:nvPicPr>
        <p:blipFill>
          <a:blip r:embed="rId2"/>
          <a:srcRect l="37541" t="26230"/>
          <a:stretch>
            <a:fillRect/>
          </a:stretch>
        </p:blipFill>
        <p:spPr bwMode="auto">
          <a:xfrm>
            <a:off x="1" y="714356"/>
            <a:ext cx="3214678" cy="28476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071546"/>
            <a:ext cx="89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Лось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В Алтайском заповеднике завершился весенний учёт марала и медвед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3214710" cy="23221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16" y="2786058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Марал- самец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adsl.kirov.ru/projects/articles/2010/07/23/progulki_po_habarovsku_chast_3-ya_zaklyuchitelnaya_-_koncert_po_zayavkam/808483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00570"/>
            <a:ext cx="2928958" cy="21942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600076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Кабарга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 высокогорьях встречается сибирский горный козел. </a:t>
            </a:r>
            <a:endParaRPr lang="ru-RU" sz="3600" dirty="0"/>
          </a:p>
        </p:txBody>
      </p:sp>
      <p:pic>
        <p:nvPicPr>
          <p:cNvPr id="3078" name="Picture 6" descr="https://krasivosti.pro/uploads/posts/2021-06/1623740895_17-krasivosti_pro-p-sibirskii-gornii-kozel-zhivotnie-krasivo-f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Типичны для заповедника такие хищники как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dirty="0"/>
          </a:p>
        </p:txBody>
      </p:sp>
      <p:pic>
        <p:nvPicPr>
          <p:cNvPr id="2058" name="Picture 10" descr="https://pbs.twimg.com/media/D7c-8hbXkAEGwf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702045" cy="37020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135729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Алтайская рысь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64" name="Picture 16" descr="https://oir.mobi/uploads/posts/2021-05/1621620084_11-oir_mobi-p-rosomakha-na-severe-zhivotnie-krasivo-foto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428868"/>
            <a:ext cx="2987665" cy="42014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43174" y="592933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Сибирская росомаха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Мелкие хищники: горностай, колонок, норка, ласка</a:t>
            </a:r>
            <a:endParaRPr lang="ru-RU" dirty="0"/>
          </a:p>
        </p:txBody>
      </p:sp>
      <p:pic>
        <p:nvPicPr>
          <p:cNvPr id="1028" name="Picture 4" descr="https://www.altzapovednik.ru/CMSPages/GetBizFormFile.aspx?filename=d5015979-1b8a-4035-862e-827d2b289ace.JPG"/>
          <p:cNvPicPr>
            <a:picLocks noChangeAspect="1" noChangeArrowheads="1"/>
          </p:cNvPicPr>
          <p:nvPr/>
        </p:nvPicPr>
        <p:blipFill>
          <a:blip r:embed="rId2"/>
          <a:srcRect l="34581" t="24628" r="40059" b="16539"/>
          <a:stretch>
            <a:fillRect/>
          </a:stretch>
        </p:blipFill>
        <p:spPr bwMode="auto">
          <a:xfrm>
            <a:off x="285720" y="428604"/>
            <a:ext cx="2357454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42860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Горностай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imgprx.livejournal.net/8f3d1dbb28beda4ccbad1c2d9aa804d5b9988c39/9wlmT_WPcfFkV5bKIwm4pl1cpwGqucNPoGJeHB0TcyCfzviCYEkxFLxJs1oAi_yipbuQAbL1OIACJfejrLI-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4071934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235743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Сибирский колонок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Увеличить (28.5 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17702"/>
            <a:ext cx="3500462" cy="2240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407194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Ласка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https://www.ap22.ru/netcat_files/multifile/2546/108664/QmI50O9Ly5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487151"/>
            <a:ext cx="4214842" cy="23708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14876" y="40005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Норка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5"/>
            <a:ext cx="864399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600" b="1" dirty="0" smtClean="0">
                <a:solidFill>
                  <a:schemeClr val="bg1"/>
                </a:solidFill>
              </a:rPr>
              <a:t>На реках, протекающих по территории заповедника, насчитывается большое количество живописных водопадов.</a:t>
            </a:r>
          </a:p>
          <a:p>
            <a:pPr indent="360363" algn="just"/>
            <a:r>
              <a:rPr lang="ru-RU" sz="2600" b="1" dirty="0" smtClean="0">
                <a:solidFill>
                  <a:schemeClr val="bg1"/>
                </a:solidFill>
              </a:rPr>
              <a:t>На территории заповедника нет больших озер, но имеющиеся живописны и связаны с работой древних ледников: имеют небольшие размеры и расположены </a:t>
            </a:r>
            <a:r>
              <a:rPr lang="ru-RU" sz="2600" b="1" dirty="0" smtClean="0">
                <a:solidFill>
                  <a:schemeClr val="bg1"/>
                </a:solidFill>
              </a:rPr>
              <a:t/>
            </a:r>
            <a:br>
              <a:rPr lang="ru-RU" sz="2600" b="1" dirty="0" smtClean="0">
                <a:solidFill>
                  <a:schemeClr val="bg1"/>
                </a:solidFill>
              </a:rPr>
            </a:br>
            <a:r>
              <a:rPr lang="ru-RU" sz="2600" b="1" dirty="0" smtClean="0">
                <a:solidFill>
                  <a:schemeClr val="bg1"/>
                </a:solidFill>
              </a:rPr>
              <a:t>в </a:t>
            </a:r>
            <a:r>
              <a:rPr lang="ru-RU" sz="2600" b="1" dirty="0" smtClean="0">
                <a:solidFill>
                  <a:schemeClr val="bg1"/>
                </a:solidFill>
              </a:rPr>
              <a:t>ледниковых и речных долинах.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Все участники экспедиции знали, что их ждет нереальная красот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347492"/>
            <a:ext cx="5286412" cy="3510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8929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Идея создания заповедника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 высокогорьях Центрального Алтая была впервые высказана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В.П. Семеновым – </a:t>
            </a:r>
            <a:r>
              <a:rPr lang="ru-RU" sz="3600" b="1" dirty="0" err="1" smtClean="0">
                <a:solidFill>
                  <a:schemeClr val="bg1"/>
                </a:solidFill>
              </a:rPr>
              <a:t>Тян</a:t>
            </a:r>
            <a:r>
              <a:rPr lang="ru-RU" sz="3600" b="1" dirty="0" smtClean="0">
                <a:solidFill>
                  <a:schemeClr val="bg1"/>
                </a:solidFill>
              </a:rPr>
              <a:t>- </a:t>
            </a:r>
            <a:r>
              <a:rPr lang="ru-RU" sz="3600" b="1" dirty="0" err="1" smtClean="0">
                <a:solidFill>
                  <a:schemeClr val="bg1"/>
                </a:solidFill>
              </a:rPr>
              <a:t>Шанским</a:t>
            </a:r>
            <a:r>
              <a:rPr lang="ru-RU" sz="3600" b="1" dirty="0" smtClean="0">
                <a:solidFill>
                  <a:schemeClr val="bg1"/>
                </a:solidFill>
              </a:rPr>
              <a:t> еще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в начале 20-го века. С тех пор в течение почти целого столетия неоднократно говорили о необходимости создания заповедника в бассейне реки Катуни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 ее верховьях.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Официально государственный природный заповедник "Катунский" был зарегистрирован 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25 июля 1991 года 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целях сохранения уникальных природных комплексов Центрального Алтая.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1998 году на генеральной Ассамблее ЮНЕСКО по всемирному культурному и природному наследию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smtClean="0">
                <a:solidFill>
                  <a:schemeClr val="bg1"/>
                </a:solidFill>
              </a:rPr>
              <a:t>государственный заповедник "Катунский" 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был включен в 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</a:rPr>
              <a:t>Список мирового природного наследия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200" b="1" dirty="0" smtClean="0">
                <a:solidFill>
                  <a:schemeClr val="bg1"/>
                </a:solidFill>
              </a:rPr>
              <a:t>Заповедная территория занимает южный </a:t>
            </a:r>
            <a:r>
              <a:rPr lang="ru-RU" sz="2200" b="1" dirty="0" err="1" smtClean="0">
                <a:solidFill>
                  <a:schemeClr val="bg1"/>
                </a:solidFill>
              </a:rPr>
              <a:t>макросклон</a:t>
            </a:r>
            <a:r>
              <a:rPr lang="ru-RU" sz="2200" b="1" dirty="0" smtClean="0">
                <a:solidFill>
                  <a:schemeClr val="bg1"/>
                </a:solidFill>
              </a:rPr>
              <a:t> Катунского хребта и расположена в центральной части Республики Алтай. </a:t>
            </a:r>
          </a:p>
          <a:p>
            <a:pPr indent="449263"/>
            <a:r>
              <a:rPr lang="ru-RU" sz="2200" b="1" dirty="0" smtClean="0">
                <a:solidFill>
                  <a:schemeClr val="bg1"/>
                </a:solidFill>
              </a:rPr>
              <a:t>Взаимное проникновение различных видов ландшафта создает неповторимые и контрастные сочетания. </a:t>
            </a:r>
          </a:p>
          <a:p>
            <a:pPr indent="449263"/>
            <a:r>
              <a:rPr lang="ru-RU" sz="2200" b="1" dirty="0" smtClean="0">
                <a:solidFill>
                  <a:schemeClr val="bg1"/>
                </a:solidFill>
              </a:rPr>
              <a:t>На территории заповедника находится множество ледников, обрывистых скал, горных потоков с водопадами, небольших озер.</a:t>
            </a:r>
          </a:p>
          <a:p>
            <a:pPr indent="449263"/>
            <a:r>
              <a:rPr lang="ru-RU" sz="2200" b="1" dirty="0" smtClean="0">
                <a:solidFill>
                  <a:schemeClr val="bg1"/>
                </a:solidFill>
              </a:rPr>
              <a:t>Катунский заповедник является очагом современного оледенения. Ледники играют большую роль в формировании современного стока рек, климата и высокогорных ландшафтов Катунского заповедника.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wikiway.com/upload/hl-photo/6a7/c3c/katunskiy_zapovednik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3905309" cy="3143272"/>
          </a:xfrm>
          <a:prstGeom prst="rect">
            <a:avLst/>
          </a:prstGeom>
          <a:noFill/>
        </p:spPr>
      </p:pic>
      <p:pic>
        <p:nvPicPr>
          <p:cNvPr id="1028" name="Picture 4" descr="https://wikiway.com/upload/hl-photo/3ef/7f9/katunskiy_zapovednik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414340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Разнообразны и уникальны флора и фауна этого региона.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ФЛОРА</a:t>
            </a:r>
          </a:p>
          <a:p>
            <a:pPr algn="just"/>
            <a:endParaRPr lang="ru-RU" sz="2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На территории заповедника произрастает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 около  700 видов растений,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из которых 22 занесены в Красную книгу России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и </a:t>
            </a:r>
            <a:r>
              <a:rPr lang="ru-RU" sz="2200" b="1" dirty="0" smtClean="0">
                <a:solidFill>
                  <a:schemeClr val="bg1"/>
                </a:solidFill>
              </a:rPr>
              <a:t>Республики Алтай.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Много в заповеднике растений имеющих лекарственную и техническую ценность.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Родиола ярко-крас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3786214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5143512"/>
            <a:ext cx="4286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chemeClr val="bg1"/>
                </a:solidFill>
              </a:rPr>
              <a:t>Родиола</a:t>
            </a:r>
            <a:r>
              <a:rPr lang="ru-RU" sz="2600" b="1" dirty="0" smtClean="0">
                <a:solidFill>
                  <a:schemeClr val="bg1"/>
                </a:solidFill>
              </a:rPr>
              <a:t> ярко- красная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ндык сибир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6280" cy="28368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1714488"/>
            <a:ext cx="3714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chemeClr val="bg1"/>
                </a:solidFill>
              </a:rPr>
              <a:t>Кандык</a:t>
            </a:r>
            <a:r>
              <a:rPr lang="ru-RU" sz="2600" b="1" dirty="0" smtClean="0">
                <a:solidFill>
                  <a:schemeClr val="bg1"/>
                </a:solidFill>
              </a:rPr>
              <a:t> сибирский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21508" name="Picture 4" descr="Остролодочник цве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14752"/>
            <a:ext cx="4786346" cy="2812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143512"/>
            <a:ext cx="3571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chemeClr val="bg1"/>
                </a:solidFill>
              </a:rPr>
              <a:t>Остролодочник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</a:rPr>
              <a:t>нижнеальпийский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5lepestkov.com/wp-content/uploads/2018/08/1008a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607715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214311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Живокость </a:t>
            </a:r>
            <a:r>
              <a:rPr lang="ru-RU" sz="2800" b="1" dirty="0" err="1" smtClean="0">
                <a:solidFill>
                  <a:schemeClr val="bg1"/>
                </a:solidFill>
              </a:rPr>
              <a:t>укокская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2534" name="Picture 6" descr="Дендрантема выемчатолист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286124"/>
            <a:ext cx="2643174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5429264"/>
            <a:ext cx="52864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chemeClr val="bg1"/>
                </a:solidFill>
              </a:rPr>
              <a:t>Дендрантема</a:t>
            </a:r>
            <a:r>
              <a:rPr lang="ru-RU" sz="2600" b="1" dirty="0" smtClean="0">
                <a:solidFill>
                  <a:schemeClr val="bg1"/>
                </a:solidFill>
              </a:rPr>
              <a:t>  </a:t>
            </a:r>
            <a:r>
              <a:rPr lang="ru-RU" sz="2600" b="1" dirty="0" err="1" smtClean="0">
                <a:solidFill>
                  <a:schemeClr val="bg1"/>
                </a:solidFill>
              </a:rPr>
              <a:t>выемчатолистная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439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ФАУНА</a:t>
            </a:r>
          </a:p>
          <a:p>
            <a:pPr indent="269875" algn="ctr"/>
            <a:r>
              <a:rPr lang="ru-RU" sz="2200" b="1" dirty="0" smtClean="0">
                <a:solidFill>
                  <a:schemeClr val="bg1"/>
                </a:solidFill>
              </a:rPr>
              <a:t>На территории заповедника обитает </a:t>
            </a:r>
          </a:p>
          <a:p>
            <a:pPr indent="269875" algn="ctr"/>
            <a:r>
              <a:rPr lang="ru-RU" sz="2200" b="1" dirty="0" smtClean="0">
                <a:solidFill>
                  <a:schemeClr val="bg1"/>
                </a:solidFill>
              </a:rPr>
              <a:t>51 вид млекопитающих, </a:t>
            </a:r>
          </a:p>
          <a:p>
            <a:pPr indent="269875" algn="ctr"/>
            <a:r>
              <a:rPr lang="ru-RU" sz="2200" b="1" dirty="0" smtClean="0">
                <a:solidFill>
                  <a:schemeClr val="bg1"/>
                </a:solidFill>
              </a:rPr>
              <a:t>140 видов птиц,</a:t>
            </a:r>
          </a:p>
          <a:p>
            <a:pPr indent="269875" algn="ctr"/>
            <a:r>
              <a:rPr lang="ru-RU" sz="2200" b="1" dirty="0" smtClean="0">
                <a:solidFill>
                  <a:schemeClr val="bg1"/>
                </a:solidFill>
              </a:rPr>
              <a:t>3 вида пресмыкающихся,</a:t>
            </a:r>
          </a:p>
          <a:p>
            <a:pPr indent="269875" algn="ctr"/>
            <a:r>
              <a:rPr lang="ru-RU" sz="2200" b="1" dirty="0" smtClean="0">
                <a:solidFill>
                  <a:schemeClr val="bg1"/>
                </a:solidFill>
              </a:rPr>
              <a:t>8 видов рыб. </a:t>
            </a:r>
          </a:p>
          <a:p>
            <a:pPr indent="269875" algn="just"/>
            <a:r>
              <a:rPr lang="ru-RU" sz="2200" b="1" dirty="0" smtClean="0">
                <a:solidFill>
                  <a:schemeClr val="bg1"/>
                </a:solidFill>
              </a:rPr>
              <a:t>Из пушных зверей встречаются  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ds04.infourok.ru/uploads/ex/0225/000a3b54-baee4d56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2857488" cy="21431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27146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Бурундук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pbs.twimg.com/media/ECBD39bXkAA1l5x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00438"/>
            <a:ext cx="2500330" cy="18757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3500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Белка алтайская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https://www.altzapovednik.ru/CMSPages/GetBizFormFile.aspx?filename=28ea8190-1b99-4d07-9707-457444e2f0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560946"/>
            <a:ext cx="2344723" cy="22970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15272" y="4572008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Соболь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322</Words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14</cp:revision>
  <dcterms:created xsi:type="dcterms:W3CDTF">2021-12-27T08:20:57Z</dcterms:created>
  <dcterms:modified xsi:type="dcterms:W3CDTF">2022-01-10T03:02:53Z</dcterms:modified>
</cp:coreProperties>
</file>