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ревнерусская литература «Слово о плъку (полку) ИгоревЪ, Игоря, сына Святъсла..."/>
          <p:cNvPicPr>
            <a:picLocks noChangeAspect="1" noChangeArrowheads="1"/>
          </p:cNvPicPr>
          <p:nvPr/>
        </p:nvPicPr>
        <p:blipFill>
          <a:blip r:embed="rId2"/>
          <a:srcRect r="3906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омпозиционные особенности «Слова о полку Игореве» Тема «Слова о полку Игорев...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Вступление Вещий Боян, Если песнь кому сотворить хотел, Растекался мыслию по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Игорь Вступает в поход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Бой с половцами То было в тех сечах, в тех битвах, Но битвы такой и не слыха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Золотое слово Святослава Заградите в поле врата своими острыми стрелами За зе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лачь Ярославны Голос Ярославнин слышится, на заре одинокой чечоткою кличет: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Эпилог Пѣвше пѣснь старымъ княземъ, а по томъ молодымъ пѣти:  Слава Игорю Св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144000" cy="735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онтрольные вопросы по «Слову о полку Игореве» 1. Как автор «Слова…» оценил и..."/>
          <p:cNvPicPr>
            <a:picLocks noChangeAspect="1" noChangeArrowheads="1"/>
          </p:cNvPicPr>
          <p:nvPr/>
        </p:nvPicPr>
        <p:blipFill>
          <a:blip r:embed="rId2"/>
          <a:srcRect r="2343"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ловарь исторических и мифологических имён Боян – древнерусский княжеский пев..."/>
          <p:cNvPicPr>
            <a:picLocks noChangeAspect="1" noChangeArrowheads="1"/>
          </p:cNvPicPr>
          <p:nvPr/>
        </p:nvPicPr>
        <p:blipFill>
          <a:blip r:embed="rId2"/>
          <a:srcRect r="2343"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Географический и этнографический указатель Авары (овары) – племена, появившие..."/>
          <p:cNvPicPr>
            <a:picLocks noChangeAspect="1" noChangeArrowheads="1"/>
          </p:cNvPicPr>
          <p:nvPr/>
        </p:nvPicPr>
        <p:blipFill>
          <a:blip r:embed="rId2"/>
          <a:srcRect r="3125" b="6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Жанры древнерусской литературы Жанр – исторически формирующийся вид литератур..."/>
          <p:cNvPicPr>
            <a:picLocks noChangeAspect="1" noChangeArrowheads="1"/>
          </p:cNvPicPr>
          <p:nvPr/>
        </p:nvPicPr>
        <p:blipFill>
          <a:blip r:embed="rId2"/>
          <a:srcRect r="781" b="6249"/>
          <a:stretch>
            <a:fillRect/>
          </a:stretch>
        </p:blipFill>
        <p:spPr bwMode="auto">
          <a:xfrm>
            <a:off x="0" y="-2814"/>
            <a:ext cx="9144000" cy="6860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Памятник автору «Слова…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«Наши предки любили свою родину, конечно, не меньше, чем мы, а патриотическо..."/>
          <p:cNvPicPr>
            <a:picLocks noChangeAspect="1" noChangeArrowheads="1"/>
          </p:cNvPicPr>
          <p:nvPr/>
        </p:nvPicPr>
        <p:blipFill>
          <a:blip r:embed="rId2"/>
          <a:srcRect r="781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 «Слово о полку Игореве». (К 65-летию Луганской области)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Открытие «Слова о полку Игореве» 1186 – 1187 гг. – создано «Слово о полку Иго..."/>
          <p:cNvPicPr>
            <a:picLocks noChangeAspect="1" noChangeArrowheads="1"/>
          </p:cNvPicPr>
          <p:nvPr/>
        </p:nvPicPr>
        <p:blipFill>
          <a:blip r:embed="rId2"/>
          <a:srcRect r="781" b="7291"/>
          <a:stretch>
            <a:fillRect/>
          </a:stretch>
        </p:blipFill>
        <p:spPr bwMode="auto">
          <a:xfrm>
            <a:off x="71374" y="0"/>
            <a:ext cx="90726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. ВСТУПЛЕНИЕ: 1) Воспоминание о Бояне. 2) Зачин. II. ОСНОВНАЯ ЧАСТЬ: 1. Иг..."/>
          <p:cNvPicPr>
            <a:picLocks noChangeAspect="1" noChangeArrowheads="1"/>
          </p:cNvPicPr>
          <p:nvPr/>
        </p:nvPicPr>
        <p:blipFill>
          <a:blip r:embed="rId2"/>
          <a:srcRect r="3125"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. Песнь о великом Святославе: 1) Похвала великому князю Святославу. 2) Сон С...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лан событий по Ипатьевской летописи Выступление в поход Игоря. Солнечное зат..."/>
          <p:cNvPicPr>
            <a:picLocks noChangeAspect="1" noChangeArrowheads="1"/>
          </p:cNvPicPr>
          <p:nvPr/>
        </p:nvPicPr>
        <p:blipFill>
          <a:blip r:embed="rId2"/>
          <a:srcRect r="2343"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Игорь Святославович поехал против Половцев и переехал Ворсклу у Лтавы...&amp;quot; Ип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</cp:revision>
  <dcterms:created xsi:type="dcterms:W3CDTF">2022-01-19T07:52:55Z</dcterms:created>
  <dcterms:modified xsi:type="dcterms:W3CDTF">2022-01-19T08:09:19Z</dcterms:modified>
</cp:coreProperties>
</file>