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sldIdLst>
    <p:sldId id="285" r:id="rId2"/>
    <p:sldId id="28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2.bp.blogspot.com/-3sEjW38ykgY/VVxqR7sXrZI/AAAAAAAADdc/Dn1UybCjC_o/s1600/04533657.cover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3582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Литературная экскурсия- прогулка с книгой в руках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4357694"/>
            <a:ext cx="83582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Н.М. Карамзин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«Бедная Лиза»</a:t>
            </a: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230- летнему юбилею книги посвящается…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hallenna.narod.ru/karamzin_liza_i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48006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b1.culture.ru/c/6456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000240"/>
            <a:ext cx="3253589" cy="2343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08759-f3c63ec199742d5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364333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214810" y="928670"/>
            <a:ext cx="442915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...Саженях в семидесяти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монастырской стены, подле березовой рощицы, среди зеленого луга, стоит пустая хижина, без дверей, без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окончин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полу; кровля давно сгнила и обвалилась. В этой хижине лет за тридцать перед сим жила прекрасная, любезная Лиза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старушкою, матерью своею.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5929330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Иллюстрация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Г.Д. Епифанова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08702-8e9278c76033317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307183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714744" y="1571612"/>
            <a:ext cx="507209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…Лиза, не щадя своей нежной молодости, не щадя редкой красоты своей, трудилась день и ночь - ткала холсты, вязала чулки, весною рвала цветы, а летом брала ягоды – </a:t>
            </a:r>
            <a:b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продавала их в Москве. 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5572140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Иллюстрация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Г.Д. Епифанова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08707-50725cecb6530d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307183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571868" y="1500174"/>
            <a:ext cx="528638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Молодой, хорошо одетый человек, приятного вида, встретился ей </a:t>
            </a:r>
            <a:b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улице. Она показала ему цветы – </a:t>
            </a:r>
            <a:b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закраснелась. "Ты продаешь их, девушка?" - спросил он с улыбкою. - "Продаю", - отвечала она. 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4929198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Иллюстрация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Г.Д. Епифанова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iprenskij-bednaja-liza-illjustracija-karamzi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2"/>
            <a:ext cx="342902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lh4.googleusercontent.com/-eEiaabWKPv8/VY10jHY0-tI/AAAAAAAAHTA/CXOK3VaeaOs/s200/epifanov-bednaja-liza-illjustracija-karamzin-liz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785794"/>
            <a:ext cx="321471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0100" y="5286388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О.А. Кипренский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Бедная Лиза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4942" y="5286388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Г.Д. Епифанов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Лиза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lh4.googleusercontent.com/-SoviftD3zmE/VY1z_fR43BI/AAAAAAAAHSc/kDobyukLINM/s200/M-V-Dobuzhinskij-bednaja-liza-illjustracija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5500726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550070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Иллюстрация М.В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Добужинского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53975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другой день ввечеру сидела она под окном, пряла и тихим голосом пела жалобные песни, но вдруг вскочила и закричала: «Ах! ..»  Молодой незнакомец стоял под окном.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08711-5de96a507e8a0d5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350046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857620" y="1714488"/>
            <a:ext cx="478631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Эраст был довольно богатый дворянин, с изрядным разумом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добрым сердцем, добрым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природы, но слабым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ветреным.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5500702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Иллюстрация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Г.Д. Епифанова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08719-ca514f297686f58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335758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071934" y="2071678"/>
            <a:ext cx="471490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...Вдруг Лиза услышала шум весел - взглянула на реку и увидела лодку, а в лодке - Эраста.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5286388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Иллюстрация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Г.Д. Епифанова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08729-15acb98c79a7696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342902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071934" y="192880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...После сего Эраст и Лиза, боясь не сдержать своего слова, всякий вечер виделись...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5429264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Иллюстрация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Г.Д. Епифанова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08736-d57433b656814e4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364333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572000" y="2071678"/>
            <a:ext cx="38576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...Она бросилась в его объятия - и в сей час надлежало погибнуть непорочности!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5857892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Иллюстрация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Г.Д. Епифанова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08739-dcd663c3ba730dc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285752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143240" y="1714488"/>
            <a:ext cx="56436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«Любезная Лиза! Мне должно на несколько времени с тобою проститься. Ты знаешь, что у нас война, я в службе, полк мой идет в поход».</a:t>
            </a:r>
          </a:p>
          <a:p>
            <a:pPr indent="449263" algn="just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…Она пришла в себя- и свет показался ей уныл и печален.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5429264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Иллюстрация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Г.Д. Епифанова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экскурсовод: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Господа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Вы слышали?! В российской литературе произошло необыкновенное событие. Моднейший и самый читаемый писатель Николай Михайлович Карамзин записывается в историки. Бывало, что по своей воле отказывались от престола монархи, но чтобы знаменитый художник на вершине славы, силы и успеха подвергал себя добровольному заточению – пусть даже в храме науки?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экскурсовод: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Карамзин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меняет биографию в том возрасте, </a:t>
            </a:r>
            <a:b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каком погибнет Пушкин. Зачем?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экскурсовод: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рано вошёл в литературу и довольно быстро завоевал славу первого пера страны.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экскурсовод: 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удачно путешествовал и общался </a:t>
            </a:r>
            <a:b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выдающимися умами и талантами  Западной Европы.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экскурсовод: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 альманахи, книги и журналы полюбили читатели.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08865-c2fd85fede0ab74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00039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286248" y="1785926"/>
            <a:ext cx="421481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...На одной из больших улиц встретилась ей великолепная карета, и в сей карете увидела она - Эраста. "Ах!" - закричала Лиза и бросилась к нему...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5429264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Иллюстрация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Г.Д. Епифанова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08746-c60401d580c5e50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314327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286248" y="1285860"/>
            <a:ext cx="442912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..."Лиза! Обстоятельства переменились; я помолвил жениться; ты должна оставить меня в покое и для собственного своего спокойствия забыть меня. Я любил тебя и теперь люблю, 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желаю тебе всякого добра"...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5286388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Иллюстрация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Г.Д. Епифанова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08748-16b6b58502c4767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328614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857620" y="928670"/>
            <a:ext cx="4857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dirty="0" smtClean="0"/>
              <a:t> 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 ...Она вышла из города и вдруг увидела себя на берегу глубокого пруда, под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сению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древних дубов, которые за несколько недель перед тем были безмолвными свидетелями ее восторгов. Сие воспоминание потрясло ее душу; страшнейшее сердечное мучение изобразилось на лице ее.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5357826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Иллюстрация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Г.Д. Епифанова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08754-c86e35f77ebcb11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92922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57158" y="4357694"/>
            <a:ext cx="857256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Эраст был до конца жизни своей несчастлив. Узнав о судьбе Лизиной, он не мог утешиться и почитал себя убийцею. </a:t>
            </a:r>
            <a:b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познакомился с ним за год до его смерти. Он сам рассказал мне сию историю и привёл меня к Лизиной могиле. Теперь, может быть, они уже примирились!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7818" y="2285992"/>
            <a:ext cx="357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Иллюстрация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Г.Д. Епифанова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642918"/>
            <a:ext cx="828680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1 экскурсовод: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Карамзин ставил своей задачей приблизить литературный язык к языку разговорному. Он считал, что любые идеи и «даже обыкновенные мысли» можно выражать ясно </a:t>
            </a:r>
            <a:br>
              <a:rPr lang="ru-RU" sz="2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и «приятно». </a:t>
            </a:r>
          </a:p>
          <a:p>
            <a:pPr algn="just"/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2 экскурсовод: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Карамзин выдвинул требование — писать «как говорят», но он ориентировался </a:t>
            </a:r>
            <a:br>
              <a:rPr lang="ru-RU" sz="2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на разговорную речь образованного дворянского сословия, очищая язык не только от архаизмов,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но и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от простонародных слов. 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57166"/>
            <a:ext cx="7858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Этико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эстетическая программа русского сентиментализма и  ее реализация в сюжете повести «Бедная Лиза»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928802"/>
            <a:ext cx="835824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До того, как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начинается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развитие сюжета, в эмоционально-насыщенном пейзаже четко обозначены темы главных героев повести – </a:t>
            </a:r>
          </a:p>
          <a:p>
            <a:pPr indent="449263"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Эраста,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чей образ неразрывно связан с «ужасной громадой  домов» «алчной» Москвы, сияющей «златом куполов», </a:t>
            </a:r>
          </a:p>
          <a:p>
            <a:pPr indent="449263"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Лизы,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сопряженная неразрывной ассоциативной связью с жизнью естественной природы, описанной при помощи эпитетов «цветущие», «светлая», «легкие», </a:t>
            </a:r>
          </a:p>
          <a:p>
            <a:pPr indent="449263"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тема автора,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чье пространство имеет не физический или географический, а духовно-эмоциональный характер: автор выступает как историк, летописец жизни своих героев.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 хранитель памяти о них.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429000"/>
            <a:ext cx="835824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2 экскурсовод: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Подлинная литературная слава пришла к Карамзину после публикации повести «Бедная Лиза» (Московский журнал. 1792 г.). </a:t>
            </a:r>
          </a:p>
          <a:p>
            <a:pPr indent="360363"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Показателем принципиального новаторства Карамзина и того литературного потрясения, каким явилась его повесть для русской художественной прозы, стала волна подражаний, захлестнувшая русскую литературу на рубеже XVIII-XIX вв. </a:t>
            </a:r>
          </a:p>
          <a:p>
            <a:pPr indent="360363" algn="just"/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85728"/>
            <a:ext cx="842968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1 экскурсовод: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Карамзин проявил определённую смелость, утверждая внесословную ценность человека. Мало того, открытие насчёт умения любить, встречаемого и среди крестьянок, наводило на мысль о том, что у крестьян, у народа есть какие-то личные функции,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неподнадзорные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, неподвластные монарху </a:t>
            </a:r>
            <a:br>
              <a:rPr lang="ru-RU" sz="2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и не имеющие прямого отношения к исполнению своего долга в обществе.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7929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Послесловие…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28736"/>
            <a:ext cx="9144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Читая произведения 18 века, читатель понимает, что они актуальны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по сей день.</a:t>
            </a:r>
          </a:p>
          <a:p>
            <a:pPr algn="r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(Бесчастнов Влад, 9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571744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В повести Карамзина Н.М.  «Бедная Лиза» прекрасно представлены примеры сентиментальных персонажей, которые являются прямой параллелью современных отношений между людьми.</a:t>
            </a:r>
          </a:p>
          <a:p>
            <a:pPr indent="360363" algn="just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Эраст предстает  перед нами, как богатый мужчина, который не хочет потерять свое богатство и в то же время желает получить все  ради своей выгоды.</a:t>
            </a:r>
          </a:p>
          <a:p>
            <a:pPr indent="360363" algn="just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Лиза же всем сердцем любит Эраста, но после того, как она узнала, что он женится на богатой вдове, не выдерживает и заканчивает жизнь самоубийством.</a:t>
            </a:r>
          </a:p>
          <a:p>
            <a:pPr indent="360363" algn="just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Это произведение невероятно точно спустя 230 лет изображает нам картину современного окружения и общества.</a:t>
            </a:r>
          </a:p>
          <a:p>
            <a:pPr algn="r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Вохмин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Андрей, 9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714356"/>
            <a:ext cx="807249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Литература 18 века все также неизменно оказывает огромное влияние на современных людей… прививает положительные качества, учит любить, показывает человека со всех сторон:  как с положительной, так и с отрицательной.</a:t>
            </a:r>
          </a:p>
          <a:p>
            <a:pPr algn="r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(Корчагина Анастасия, 9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3000372"/>
            <a:ext cx="8286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Несмотря на время, когда было написано произведение, читатель понимает, что любовь во все времена приносила людям счастье </a:t>
            </a:r>
            <a:br>
              <a:rPr lang="ru-RU" sz="2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и горе. Мысли влюбленных  понятны и знакомы каждому.</a:t>
            </a:r>
          </a:p>
          <a:p>
            <a:pPr algn="r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Каверный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Иван, 9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5000636"/>
            <a:ext cx="821537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В повести «Бедная Лиза» затрагивается тема неразделенной любви… жизнь природы похожа на жизнь человека.</a:t>
            </a:r>
          </a:p>
          <a:p>
            <a:pPr algn="r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Дубский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Роман, 9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57256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Я считаю, что в 18 веке авторы писали по- особенному, затрагивали темы, актуальные для нас и сейчас. </a:t>
            </a:r>
          </a:p>
          <a:p>
            <a:pPr indent="360363" algn="just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Произведение Карамзина Н.М. «Бедная Лиза» раскрывает проблемы современного мира. Автор пытается подчеркнуть внутренние переживания каждого героя, донести до нас, современных читателей, что хорошо, а что плохо. </a:t>
            </a:r>
          </a:p>
          <a:p>
            <a:pPr indent="360363" algn="just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Книги, как родители, учат, воспитывают и развивают каждого </a:t>
            </a:r>
            <a:br>
              <a:rPr lang="ru-RU" sz="2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из нас.</a:t>
            </a:r>
          </a:p>
          <a:p>
            <a:pPr indent="360363" algn="r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Тройнина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Арина, 9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3714752"/>
            <a:ext cx="864399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Наивная влюбленность, разбившая кому- то сердце, увядание человеческой личности из- за окружающего ее мира, легкомысленное отношение к жизни, сделавшее человека глубоко несчастным- актуальные проблемы, поднимаемые в произведении Карамзина Н.М. в 18 веке. Но только ли тогда они волновали людей?</a:t>
            </a:r>
          </a:p>
          <a:p>
            <a:pPr indent="449263" algn="just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Литература 18 века всегда будет оставаться современной, ведь </a:t>
            </a:r>
            <a:br>
              <a:rPr lang="ru-RU" sz="2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в ней раскрываются те проблемы человека, которые никогда </a:t>
            </a:r>
            <a:br>
              <a:rPr lang="ru-RU" sz="2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не оставят его.</a:t>
            </a:r>
          </a:p>
          <a:p>
            <a:pPr indent="449263" algn="r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(Быкова Анастасия, 9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.)  </a:t>
            </a: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экскурсовод: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написал “Бедную Лизу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”- 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повесть, прочитанную едва ли не каждым грамотеем.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экскурсовод: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глава школы “жизни и сердца”, сентименталист, преобразователь  литературного языка.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экскурсовод: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Свою дружбу ему предлагал Александр Первый. </a:t>
            </a:r>
            <a:b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Карамзин написал: “Мне гадки лакеи и низкие честолюбцы, </a:t>
            </a:r>
            <a:b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низкие корыстолюбцы.  Двор не возвысит меня”.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экскурсовод: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открыл России Шекспира, переведя “Юлия Цезаря».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экскурсовод: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автор художественной Истории, названной Пушкиным “созданием великого писателя,  подвигом честного человека”. </a:t>
            </a: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71480"/>
            <a:ext cx="857256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Несмотря на то, когда было написано произведение, читатель понимает, что любовь во все времена приносила людям счастье </a:t>
            </a:r>
            <a:br>
              <a:rPr lang="ru-RU" sz="2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и горе. Проблемы, поднятые в произведении 18 века, актуальны </a:t>
            </a:r>
            <a:br>
              <a:rPr lang="ru-RU" sz="2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и сегодня.</a:t>
            </a:r>
          </a:p>
          <a:p>
            <a:pPr indent="360363" algn="r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Осьмушкина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Анастасия, 9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2643182"/>
            <a:ext cx="85011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Литература 18 века будет актуальна всегда, т.к. все эти проблемы есть и в наше время. Людям будет нетрудно понять главных героев, потому что сами сталкивались с таким.</a:t>
            </a:r>
          </a:p>
          <a:p>
            <a:pPr algn="r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(Матвеева Дарья, 9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4214818"/>
            <a:ext cx="86439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Актуальность произведения «Бедная Лиза» не утрачена и в наши дни, т.к. искренние человеческие чувства и эмоции одинаковы независимо от эпохи.</a:t>
            </a:r>
          </a:p>
          <a:p>
            <a:pPr algn="r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Бельчич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Екатерина, 9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85860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экскурсовод: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так судили </a:t>
            </a:r>
            <a:b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светских салонах о Николае Михайловиче Карамзине – личности удивительной для русской культуры!</a:t>
            </a: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Вся жизнь Карамзина, его блистательные начинания и свершения  как писателя</a:t>
            </a:r>
            <a:r>
              <a:rPr lang="ru-RU" sz="3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филолога, критика и публициста, редактора, историка, переводчика необыкновенны.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285860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роницательный Белинский В.Г.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позднее  скажет: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“Карамзиным началась новая эпоха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русской литературы”.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Впереди целая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жизнь…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1285860"/>
            <a:ext cx="9144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экскурсовод: </a:t>
            </a:r>
            <a:r>
              <a:rPr kumimoji="0" lang="ru-RU" sz="2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Карамзин первый на Руси начал писать повести, которые заинтересовали общество.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экскурсовод: </a:t>
            </a:r>
            <a:r>
              <a:rPr kumimoji="0" lang="ru-RU" sz="2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1792 год – 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рождения новой словесности, написаны “Бедная Лиза” и “Наталья, боярская дочь”.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экскурсовод: </a:t>
            </a: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Карамзин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называет себя первым русским писателем, а хочет научить нас нашему родному языку, которого мы не слышали...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2.bp.blogspot.com/-3sEjW38ykgY/VVxqR7sXrZI/AAAAAAAADdc/Dn1UybCjC_o/s320/04533657.cover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642918"/>
            <a:ext cx="378621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143372" y="500042"/>
            <a:ext cx="500062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«Бедной Лизы» началось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тридевять земель от места действия.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Франции. </a:t>
            </a:r>
          </a:p>
          <a:p>
            <a:pPr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Однажды писатель, бродя по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Булонскому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лесу, набрел на старинный, заброшенный замок и решил осмотреть его. В одном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залов он заметил «возле камина, сидевшую в креслах, бледную худощавую старушку, лет шестидесяти, в изношенном платье». Разговорились. Старая женщина рассказала Карамзину о своей горемычной доле: единственная дочь ее, Луиза, опора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кормилица, внезапно умерла. 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ее, старушку,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выгнали из домика, где они жили. Она нашла кров в этом пустующем замке.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Воображение Карамзина дополнило эту картину: нашло Эраста, причину смерти Лизы, перенесло происшествие на Русь,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окрестности Симонова монастыря.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этом уголке Москвы, в ту пору – далекой городской окраине, и развернул Карамзин основное действие «Бедной Лизы».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08773-5a7e2e4c4fa323f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64347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857752" y="1071546"/>
            <a:ext cx="407199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Симонов монастырь </a:t>
            </a:r>
            <a:br>
              <a:rPr lang="ru-RU" sz="2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 Москве. </a:t>
            </a:r>
          </a:p>
          <a:p>
            <a:pPr algn="ctr"/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Лизин пруд.</a:t>
            </a:r>
          </a:p>
          <a:p>
            <a:pPr algn="ctr"/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1846. Л.П.А.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Бишбуа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85720" y="3643314"/>
            <a:ext cx="857256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Карамзин сообщает, что хижина, где жила Лиза со старушкой-матерью, находилась «саженях в семидесяти от монастырской стены»,  а «глубокий чистый пруд «саженях восьмидесяти </a:t>
            </a:r>
            <a:b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хижины».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Писательское перо помимо воли автора перечеркнуло название этого пруда и создало новое. Назывался пруд Святым. После выхода в свет повести «Бедная Лиза», москвичи стали называть его «Лизин пруд». А прежнее название вскоре забыли.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08695-b99ee238f20c1b2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335758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500562" y="428604"/>
            <a:ext cx="428624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Может быть, никто из живущих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Москве не знает так хорошо окрестностей города сего, как я, потому что никто чаще моего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бывает в поле, никто более моего не бродит пешком, без плана, без цели - куда глаза глядят - по лугам и рощам, по холмам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равнинам. Всякое лето нахожу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новые приятные места или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старых новые красоты.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 Но приятнее всего для меня место, на котором возвышаются мрачные, готические башни Си...нова монастыря.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5429264"/>
            <a:ext cx="30718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Иллюстрация</a:t>
            </a:r>
          </a:p>
          <a:p>
            <a:pPr algn="ctr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Г.Д. Епифанова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534</TotalTime>
  <Words>1082</Words>
  <PresentationFormat>Экран (4:3)</PresentationFormat>
  <Paragraphs>135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36</cp:revision>
  <dcterms:created xsi:type="dcterms:W3CDTF">2022-02-15T02:13:09Z</dcterms:created>
  <dcterms:modified xsi:type="dcterms:W3CDTF">2022-02-16T03:55:40Z</dcterms:modified>
</cp:coreProperties>
</file>