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3" r:id="rId5"/>
    <p:sldId id="258" r:id="rId6"/>
    <p:sldId id="259"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27.04.2022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27.04.2022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27.04.2022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27.04.2022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85794"/>
            <a:ext cx="8072494" cy="800219"/>
          </a:xfrm>
          <a:prstGeom prst="rect">
            <a:avLst/>
          </a:prstGeom>
          <a:noFill/>
        </p:spPr>
        <p:txBody>
          <a:bodyPr wrap="square" rtlCol="0">
            <a:spAutoFit/>
          </a:bodyPr>
          <a:lstStyle/>
          <a:p>
            <a:pPr algn="ctr"/>
            <a:r>
              <a:rPr lang="ru-RU" sz="4600" b="1" dirty="0" smtClean="0">
                <a:latin typeface="Times New Roman" pitchFamily="18" charset="0"/>
                <a:cs typeface="Times New Roman" pitchFamily="18" charset="0"/>
              </a:rPr>
              <a:t>«</a:t>
            </a:r>
            <a:r>
              <a:rPr lang="ru-RU" sz="4600" b="1" dirty="0" err="1" smtClean="0">
                <a:latin typeface="Times New Roman" pitchFamily="18" charset="0"/>
                <a:cs typeface="Times New Roman" pitchFamily="18" charset="0"/>
              </a:rPr>
              <a:t>Федорино</a:t>
            </a:r>
            <a:r>
              <a:rPr lang="ru-RU" sz="4600" b="1" dirty="0" smtClean="0">
                <a:latin typeface="Times New Roman" pitchFamily="18" charset="0"/>
                <a:cs typeface="Times New Roman" pitchFamily="18" charset="0"/>
              </a:rPr>
              <a:t> горе» </a:t>
            </a:r>
            <a:endParaRPr lang="ru-RU" sz="4600" b="1" dirty="0">
              <a:latin typeface="Times New Roman" pitchFamily="18" charset="0"/>
              <a:cs typeface="Times New Roman" pitchFamily="18" charset="0"/>
            </a:endParaRPr>
          </a:p>
        </p:txBody>
      </p:sp>
      <p:sp>
        <p:nvSpPr>
          <p:cNvPr id="3" name="Прямоугольник 2"/>
          <p:cNvSpPr/>
          <p:nvPr/>
        </p:nvSpPr>
        <p:spPr>
          <a:xfrm>
            <a:off x="1785918" y="1571612"/>
            <a:ext cx="5857916" cy="584775"/>
          </a:xfrm>
          <a:prstGeom prst="rect">
            <a:avLst/>
          </a:prstGeom>
        </p:spPr>
        <p:txBody>
          <a:bodyPr wrap="square">
            <a:spAutoFit/>
          </a:bodyPr>
          <a:lstStyle/>
          <a:p>
            <a:pPr algn="ctr"/>
            <a:r>
              <a:rPr lang="ru-RU" sz="3200" b="1" dirty="0" smtClean="0">
                <a:latin typeface="Times New Roman" pitchFamily="18" charset="0"/>
                <a:cs typeface="Times New Roman" pitchFamily="18" charset="0"/>
              </a:rPr>
              <a:t>Опубликована в 1926 году</a:t>
            </a:r>
            <a:endParaRPr lang="ru-RU" sz="3200" b="1" dirty="0">
              <a:latin typeface="Times New Roman" pitchFamily="18" charset="0"/>
              <a:cs typeface="Times New Roman" pitchFamily="18" charset="0"/>
            </a:endParaRPr>
          </a:p>
        </p:txBody>
      </p:sp>
      <p:sp>
        <p:nvSpPr>
          <p:cNvPr id="4" name="Прямоугольник 3"/>
          <p:cNvSpPr/>
          <p:nvPr/>
        </p:nvSpPr>
        <p:spPr>
          <a:xfrm>
            <a:off x="571472" y="2428868"/>
            <a:ext cx="8143932" cy="3816429"/>
          </a:xfrm>
          <a:prstGeom prst="rect">
            <a:avLst/>
          </a:prstGeom>
        </p:spPr>
        <p:txBody>
          <a:bodyPr wrap="square">
            <a:spAutoFit/>
          </a:bodyPr>
          <a:lstStyle/>
          <a:p>
            <a:pPr indent="360363" algn="just"/>
            <a:r>
              <a:rPr lang="ru-RU" sz="2200" b="1" dirty="0" err="1" smtClean="0">
                <a:latin typeface="Times New Roman" pitchFamily="18" charset="0"/>
                <a:cs typeface="Times New Roman" pitchFamily="18" charset="0"/>
              </a:rPr>
              <a:t>Федорино</a:t>
            </a:r>
            <a:r>
              <a:rPr lang="ru-RU" sz="2200" b="1" dirty="0" smtClean="0">
                <a:latin typeface="Times New Roman" pitchFamily="18" charset="0"/>
                <a:cs typeface="Times New Roman" pitchFamily="18" charset="0"/>
              </a:rPr>
              <a:t> горе — сказка Корнея Чуковского, на которой воспитано не одно поколение советских и российских детей. </a:t>
            </a:r>
          </a:p>
          <a:p>
            <a:pPr indent="360363" algn="just"/>
            <a:r>
              <a:rPr lang="ru-RU" sz="2200" b="1" dirty="0" smtClean="0">
                <a:latin typeface="Times New Roman" pitchFamily="18" charset="0"/>
                <a:cs typeface="Times New Roman" pitchFamily="18" charset="0"/>
              </a:rPr>
              <a:t>В сказке повествуется о бунте посуды и утвари против своей хозяйки Федоры, которая оказалась очень нечистоплотной. В её доме царствуют тараканы и грязь. Вещам это надоедает, они собираются и уходят от старушки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в лес. </a:t>
            </a:r>
          </a:p>
          <a:p>
            <a:pPr indent="360363" algn="just"/>
            <a:r>
              <a:rPr lang="ru-RU" sz="2200" b="1" dirty="0" smtClean="0">
                <a:latin typeface="Times New Roman" pitchFamily="18" charset="0"/>
                <a:cs typeface="Times New Roman" pitchFamily="18" charset="0"/>
              </a:rPr>
              <a:t>Как Федора вернёт своих помощников, и что они переживут в пути? Узнайте в сказке о том, как важно ухаживать за своими вещами, соблюдать чистоту и порядок дома.   </a:t>
            </a:r>
            <a:endParaRPr lang="ru-RU" sz="22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642918"/>
            <a:ext cx="8715436" cy="5586145"/>
          </a:xfrm>
          <a:prstGeom prst="rect">
            <a:avLst/>
          </a:prstGeom>
        </p:spPr>
        <p:txBody>
          <a:bodyPr wrap="square">
            <a:spAutoFit/>
          </a:bodyPr>
          <a:lstStyle/>
          <a:p>
            <a:pPr indent="360363" algn="just"/>
            <a:r>
              <a:rPr lang="ru-RU" sz="2100" b="1" dirty="0" smtClean="0">
                <a:latin typeface="Times New Roman" pitchFamily="18" charset="0"/>
                <a:cs typeface="Times New Roman" pitchFamily="18" charset="0"/>
              </a:rPr>
              <a:t>Эту сказку писатель писал очень долго, как он сам признавался, строки зарождались в моменты возвращения его подсознания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в детство, но создавались в результате упорного и долгого труда. Но вот, однажды летом, когда Чуковский был на даче, он забрёл в глушь и провел там 3 часа.  Неподалеку в ручейке копались дети и Корней Иванович с удовольствием к ним присоединился. Вместе с детьми Чуковский лепил из глины и грязи человечков и зайцев, бросал в ручеёк шишки и даже ходил дразнить индюка. Домой он возвратился счастливый, отдохнувший, его даже не смутили грязные штаны, об которые дети вытирали руки при лепке. Воодушевлённый Корней принялся за написание сказки, которую он начал писать еще позапрошлым летом. Вдруг в его мыслях появились грязные стаканы, утюги, корыта, блюдца, вилки, которые начали убегать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из дома.  Чуковский записывал все образы, рифму и звучание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на бумагу. Так была написана сказка «</a:t>
            </a:r>
            <a:r>
              <a:rPr lang="ru-RU" sz="2100" b="1" dirty="0" err="1" smtClean="0">
                <a:latin typeface="Times New Roman" pitchFamily="18" charset="0"/>
                <a:cs typeface="Times New Roman" pitchFamily="18" charset="0"/>
              </a:rPr>
              <a:t>Федорино</a:t>
            </a:r>
            <a:r>
              <a:rPr lang="ru-RU" sz="2100" b="1" dirty="0" smtClean="0">
                <a:latin typeface="Times New Roman" pitchFamily="18" charset="0"/>
                <a:cs typeface="Times New Roman" pitchFamily="18" charset="0"/>
              </a:rPr>
              <a:t> горе», которая учит детей аккуратности, показывает, к чему приводит лень и нежелание содержать свой дом в чистоте.</a:t>
            </a:r>
            <a:endParaRPr lang="ru-RU" sz="21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428604"/>
            <a:ext cx="6786610" cy="769441"/>
          </a:xfrm>
          <a:prstGeom prst="rect">
            <a:avLst/>
          </a:prstGeom>
          <a:noFill/>
        </p:spPr>
        <p:txBody>
          <a:bodyPr wrap="square" rtlCol="0">
            <a:spAutoFit/>
          </a:bodyPr>
          <a:lstStyle/>
          <a:p>
            <a:pPr algn="ctr"/>
            <a:r>
              <a:rPr lang="ru-RU" sz="4400" b="1" dirty="0" smtClean="0">
                <a:latin typeface="Times New Roman" pitchFamily="18" charset="0"/>
                <a:cs typeface="Times New Roman" pitchFamily="18" charset="0"/>
              </a:rPr>
              <a:t>«Путаница»</a:t>
            </a:r>
            <a:endParaRPr lang="ru-RU" sz="4400" b="1" dirty="0">
              <a:latin typeface="Times New Roman" pitchFamily="18" charset="0"/>
              <a:cs typeface="Times New Roman" pitchFamily="18" charset="0"/>
            </a:endParaRPr>
          </a:p>
        </p:txBody>
      </p:sp>
      <p:sp>
        <p:nvSpPr>
          <p:cNvPr id="3" name="Прямоугольник 2"/>
          <p:cNvSpPr/>
          <p:nvPr/>
        </p:nvSpPr>
        <p:spPr>
          <a:xfrm>
            <a:off x="0" y="1000108"/>
            <a:ext cx="9144000" cy="5632311"/>
          </a:xfrm>
          <a:prstGeom prst="rect">
            <a:avLst/>
          </a:prstGeom>
        </p:spPr>
        <p:txBody>
          <a:bodyPr wrap="square">
            <a:spAutoFit/>
          </a:bodyPr>
          <a:lstStyle/>
          <a:p>
            <a:pPr indent="360363" algn="just"/>
            <a:r>
              <a:rPr lang="ru-RU" sz="2000" b="1" dirty="0" smtClean="0">
                <a:latin typeface="Times New Roman" pitchFamily="18" charset="0"/>
                <a:cs typeface="Times New Roman" pitchFamily="18" charset="0"/>
              </a:rPr>
              <a:t>Сказка "Путаница" была написана по заказу и рецепту </a:t>
            </a:r>
            <a:r>
              <a:rPr lang="ru-RU" sz="2000" b="1" dirty="0" err="1" smtClean="0">
                <a:latin typeface="Times New Roman" pitchFamily="18" charset="0"/>
                <a:cs typeface="Times New Roman" pitchFamily="18" charset="0"/>
              </a:rPr>
              <a:t>Мурочки</a:t>
            </a:r>
            <a:r>
              <a:rPr lang="ru-RU" sz="2000" b="1" dirty="0" smtClean="0">
                <a:latin typeface="Times New Roman" pitchFamily="18" charset="0"/>
                <a:cs typeface="Times New Roman" pitchFamily="18" charset="0"/>
              </a:rPr>
              <a:t>. В то время Чуковский ломал голову над тем, зачем нужны в языке нелепицы. Чуковский долго думал, для чего русский и английский народ создают небылицы. Ответ ему помогла найти двухлетняя </a:t>
            </a:r>
            <a:r>
              <a:rPr lang="ru-RU" sz="2000" b="1" dirty="0" err="1" smtClean="0">
                <a:latin typeface="Times New Roman" pitchFamily="18" charset="0"/>
                <a:cs typeface="Times New Roman" pitchFamily="18" charset="0"/>
              </a:rPr>
              <a:t>Мурочка</a:t>
            </a:r>
            <a:r>
              <a:rPr lang="ru-RU" sz="2000" b="1" dirty="0" smtClean="0">
                <a:latin typeface="Times New Roman" pitchFamily="18" charset="0"/>
                <a:cs typeface="Times New Roman" pitchFamily="18" charset="0"/>
              </a:rPr>
              <a:t>. Однажды она вошла в кабинет отца с очень озорным и в то же время смущенным лицом, которое говорило о том, что она затевает необыкновенную каверзу. Писатель ещё никогда не видел такого сложного выражения у неё на лице. Ещё издали она крикнула ему: "Папа, </a:t>
            </a:r>
            <a:r>
              <a:rPr lang="ru-RU" sz="2000" b="1" dirty="0" err="1" smtClean="0">
                <a:latin typeface="Times New Roman" pitchFamily="18" charset="0"/>
                <a:cs typeface="Times New Roman" pitchFamily="18" charset="0"/>
              </a:rPr>
              <a:t>ава</a:t>
            </a:r>
            <a:r>
              <a:rPr lang="ru-RU" sz="2000" b="1" dirty="0" smtClean="0">
                <a:latin typeface="Times New Roman" pitchFamily="18" charset="0"/>
                <a:cs typeface="Times New Roman" pitchFamily="18" charset="0"/>
              </a:rPr>
              <a:t> – мяу!" - то есть сообщила отцу сенсационную и заведомо неверную весть, что собака, вместо того чтобы лаять, мяукает. И засмеялась несколько искусственным смехом, приглашая Чуковского тоже посмеяться над этой выдумкой. Но папа ответил: "Нет, </a:t>
            </a:r>
            <a:r>
              <a:rPr lang="ru-RU" sz="2000" b="1" dirty="0" err="1" smtClean="0">
                <a:latin typeface="Times New Roman" pitchFamily="18" charset="0"/>
                <a:cs typeface="Times New Roman" pitchFamily="18" charset="0"/>
              </a:rPr>
              <a:t>ава</a:t>
            </a:r>
            <a:r>
              <a:rPr lang="ru-RU" sz="2000" b="1" dirty="0" smtClean="0">
                <a:latin typeface="Times New Roman" pitchFamily="18" charset="0"/>
                <a:cs typeface="Times New Roman" pitchFamily="18" charset="0"/>
              </a:rPr>
              <a:t> – гав". Тогда </a:t>
            </a:r>
            <a:r>
              <a:rPr lang="ru-RU" sz="2000" b="1" dirty="0" err="1" smtClean="0">
                <a:latin typeface="Times New Roman" pitchFamily="18" charset="0"/>
                <a:cs typeface="Times New Roman" pitchFamily="18" charset="0"/>
              </a:rPr>
              <a:t>Мурочка</a:t>
            </a:r>
            <a:r>
              <a:rPr lang="ru-RU" sz="2000" b="1" dirty="0" smtClean="0">
                <a:latin typeface="Times New Roman" pitchFamily="18" charset="0"/>
                <a:cs typeface="Times New Roman" pitchFamily="18" charset="0"/>
              </a:rPr>
              <a:t> снова засмеялась и сказала: "Ава – мяу!", хотя в свои два года она твёрдо знала, что собака лает, кошка мяукает, а петух кукарекает. И тогда Чуковский решил поддержать её игру и сказал: "А петух кричит гав!" Это игра продолжалась достаточно долго и в результате привела к написанию сказки "Путаница". Сам же Чуковский понял, что нелепицы и небылицы существуют не только для развлечения малышей, они ещё играют важную роль в развитии детей.</a:t>
            </a:r>
            <a:endParaRPr lang="ru-RU" sz="20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643050"/>
            <a:ext cx="8215370" cy="4293483"/>
          </a:xfrm>
          <a:prstGeom prst="rect">
            <a:avLst/>
          </a:prstGeom>
        </p:spPr>
        <p:txBody>
          <a:bodyPr wrap="square">
            <a:spAutoFit/>
          </a:bodyPr>
          <a:lstStyle/>
          <a:p>
            <a:pPr indent="360363" algn="just"/>
            <a:r>
              <a:rPr lang="ru-RU" sz="2100" b="1" dirty="0" smtClean="0">
                <a:latin typeface="Times New Roman" pitchFamily="18" charset="0"/>
                <a:cs typeface="Times New Roman" pitchFamily="18" charset="0"/>
              </a:rPr>
              <a:t>Корней Иванович написал эту сказку для себя. Он был многодетным отцом: было у него четыре ребёнка, два мальчика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и две девочки, и вопрос с детской обувью стоял очень остро. Каждый месяц кому-нибудь из детей обязательно надо было покупать обувь: то туфли, то галоши, то сапоги, то ботинки.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И где-то в глубине души Чуковский мечтал о таком дереве,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на котором вместо яблок и груш растет обувь.  Вот так </a:t>
            </a:r>
            <a:br>
              <a:rPr lang="ru-RU" sz="2100" b="1" dirty="0" smtClean="0">
                <a:latin typeface="Times New Roman" pitchFamily="18" charset="0"/>
                <a:cs typeface="Times New Roman" pitchFamily="18" charset="0"/>
              </a:rPr>
            </a:br>
            <a:r>
              <a:rPr lang="ru-RU" sz="2100" b="1" dirty="0" smtClean="0">
                <a:latin typeface="Times New Roman" pitchFamily="18" charset="0"/>
                <a:cs typeface="Times New Roman" pitchFamily="18" charset="0"/>
              </a:rPr>
              <a:t>и родилась сказка про чудо-дерево. Интересно, что </a:t>
            </a:r>
            <a:r>
              <a:rPr lang="ru-RU" sz="2100" b="1" dirty="0" err="1" smtClean="0">
                <a:latin typeface="Times New Roman" pitchFamily="18" charset="0"/>
                <a:cs typeface="Times New Roman" pitchFamily="18" charset="0"/>
              </a:rPr>
              <a:t>Мурочка</a:t>
            </a:r>
            <a:r>
              <a:rPr lang="ru-RU" sz="2100" b="1" dirty="0" smtClean="0">
                <a:latin typeface="Times New Roman" pitchFamily="18" charset="0"/>
                <a:cs typeface="Times New Roman" pitchFamily="18" charset="0"/>
              </a:rPr>
              <a:t> (Мария) — это не вымышленный персонаж, а дочь Корнея Ивановича Чуковского, которой он посвятил много стихотворений и сказок. Так и сказка «Чудо-дерево» заканчивается повествованием про дочь Чуковского </a:t>
            </a:r>
            <a:r>
              <a:rPr lang="ru-RU" sz="2100" b="1" dirty="0" err="1" smtClean="0">
                <a:latin typeface="Times New Roman" pitchFamily="18" charset="0"/>
                <a:cs typeface="Times New Roman" pitchFamily="18" charset="0"/>
              </a:rPr>
              <a:t>Мурочку</a:t>
            </a:r>
            <a:r>
              <a:rPr lang="ru-RU" sz="2100" b="1" dirty="0" smtClean="0">
                <a:latin typeface="Times New Roman" pitchFamily="18" charset="0"/>
                <a:cs typeface="Times New Roman" pitchFamily="18" charset="0"/>
              </a:rPr>
              <a:t>, которая посадила новое  чудо-дерево. </a:t>
            </a:r>
            <a:endParaRPr lang="ru-RU" sz="2100" b="1" dirty="0">
              <a:latin typeface="Times New Roman" pitchFamily="18" charset="0"/>
              <a:cs typeface="Times New Roman" pitchFamily="18" charset="0"/>
            </a:endParaRPr>
          </a:p>
        </p:txBody>
      </p:sp>
      <p:sp>
        <p:nvSpPr>
          <p:cNvPr id="3" name="TextBox 2"/>
          <p:cNvSpPr txBox="1"/>
          <p:nvPr/>
        </p:nvSpPr>
        <p:spPr>
          <a:xfrm>
            <a:off x="642910" y="714356"/>
            <a:ext cx="7715304" cy="769441"/>
          </a:xfrm>
          <a:prstGeom prst="rect">
            <a:avLst/>
          </a:prstGeom>
          <a:noFill/>
        </p:spPr>
        <p:txBody>
          <a:bodyPr wrap="square" rtlCol="0">
            <a:spAutoFit/>
          </a:bodyPr>
          <a:lstStyle/>
          <a:p>
            <a:pPr algn="ctr"/>
            <a:r>
              <a:rPr lang="ru-RU" sz="4400" b="1" dirty="0" smtClean="0">
                <a:latin typeface="Times New Roman" pitchFamily="18" charset="0"/>
                <a:cs typeface="Times New Roman" pitchFamily="18" charset="0"/>
              </a:rPr>
              <a:t>«Чудо- дерево»</a:t>
            </a:r>
            <a:endParaRPr lang="ru-RU" sz="44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0747" t="23437" r="27525" b="22851"/>
          <a:stretch>
            <a:fillRect/>
          </a:stretch>
        </p:blipFill>
        <p:spPr bwMode="auto">
          <a:xfrm>
            <a:off x="3214646" y="2571744"/>
            <a:ext cx="5929354" cy="3992040"/>
          </a:xfrm>
          <a:prstGeom prst="rect">
            <a:avLst/>
          </a:prstGeom>
          <a:noFill/>
          <a:ln w="9525">
            <a:noFill/>
            <a:miter lim="800000"/>
            <a:headEnd/>
            <a:tailEnd/>
          </a:ln>
          <a:effectLst/>
        </p:spPr>
      </p:pic>
      <p:sp>
        <p:nvSpPr>
          <p:cNvPr id="3" name="TextBox 2"/>
          <p:cNvSpPr txBox="1"/>
          <p:nvPr/>
        </p:nvSpPr>
        <p:spPr>
          <a:xfrm>
            <a:off x="3357522" y="6457890"/>
            <a:ext cx="5786478"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Грищенко Вадим, 1б </a:t>
            </a:r>
            <a:r>
              <a:rPr lang="ru-RU" sz="2000" b="1" dirty="0" err="1" smtClean="0">
                <a:latin typeface="Times New Roman" pitchFamily="18" charset="0"/>
                <a:cs typeface="Times New Roman" pitchFamily="18" charset="0"/>
              </a:rPr>
              <a:t>кл</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
        <p:nvSpPr>
          <p:cNvPr id="4" name="TextBox 3"/>
          <p:cNvSpPr txBox="1"/>
          <p:nvPr/>
        </p:nvSpPr>
        <p:spPr>
          <a:xfrm>
            <a:off x="4143372" y="1714488"/>
            <a:ext cx="4572032" cy="58477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a:t>
            </a:r>
            <a:r>
              <a:rPr lang="ru-RU" sz="3200" b="1" dirty="0" err="1" smtClean="0">
                <a:latin typeface="Times New Roman" pitchFamily="18" charset="0"/>
                <a:cs typeface="Times New Roman" pitchFamily="18" charset="0"/>
              </a:rPr>
              <a:t>Федорино</a:t>
            </a:r>
            <a:r>
              <a:rPr lang="ru-RU" sz="3200" b="1" dirty="0" smtClean="0">
                <a:latin typeface="Times New Roman" pitchFamily="18" charset="0"/>
                <a:cs typeface="Times New Roman" pitchFamily="18" charset="0"/>
              </a:rPr>
              <a:t> горе»</a:t>
            </a:r>
            <a:endParaRPr lang="ru-RU" sz="3200" b="1" dirty="0">
              <a:latin typeface="Times New Roman" pitchFamily="18" charset="0"/>
              <a:cs typeface="Times New Roman" pitchFamily="18" charset="0"/>
            </a:endParaRPr>
          </a:p>
        </p:txBody>
      </p:sp>
      <p:pic>
        <p:nvPicPr>
          <p:cNvPr id="1028" name="Picture 4" descr="https://main-cdn.sbermegamarket.ru/hlr-system/-1/62/75/92/49/61/100026678126b0.jpg"/>
          <p:cNvPicPr>
            <a:picLocks noChangeAspect="1" noChangeArrowheads="1"/>
          </p:cNvPicPr>
          <p:nvPr/>
        </p:nvPicPr>
        <p:blipFill>
          <a:blip r:embed="rId3" cstate="print"/>
          <a:srcRect/>
          <a:stretch>
            <a:fillRect/>
          </a:stretch>
        </p:blipFill>
        <p:spPr bwMode="auto">
          <a:xfrm>
            <a:off x="285720" y="500042"/>
            <a:ext cx="2916227" cy="40628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6903" t="18554" r="24231" b="16015"/>
          <a:stretch>
            <a:fillRect/>
          </a:stretch>
        </p:blipFill>
        <p:spPr bwMode="auto">
          <a:xfrm>
            <a:off x="3786182" y="2214554"/>
            <a:ext cx="5124344" cy="3857652"/>
          </a:xfrm>
          <a:prstGeom prst="rect">
            <a:avLst/>
          </a:prstGeom>
          <a:noFill/>
          <a:ln w="9525">
            <a:noFill/>
            <a:miter lim="800000"/>
            <a:headEnd/>
            <a:tailEnd/>
          </a:ln>
          <a:effectLst/>
        </p:spPr>
      </p:pic>
      <p:sp>
        <p:nvSpPr>
          <p:cNvPr id="3" name="TextBox 2"/>
          <p:cNvSpPr txBox="1"/>
          <p:nvPr/>
        </p:nvSpPr>
        <p:spPr>
          <a:xfrm>
            <a:off x="4500562" y="1142984"/>
            <a:ext cx="4357718"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«Путаница»</a:t>
            </a:r>
            <a:endParaRPr lang="ru-RU" sz="3600" b="1" dirty="0">
              <a:latin typeface="Times New Roman" pitchFamily="18" charset="0"/>
              <a:cs typeface="Times New Roman" pitchFamily="18" charset="0"/>
            </a:endParaRPr>
          </a:p>
        </p:txBody>
      </p:sp>
      <p:sp>
        <p:nvSpPr>
          <p:cNvPr id="4" name="TextBox 3"/>
          <p:cNvSpPr txBox="1"/>
          <p:nvPr/>
        </p:nvSpPr>
        <p:spPr>
          <a:xfrm>
            <a:off x="4429092" y="6396335"/>
            <a:ext cx="4714908"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Фомин Гоша, 1б </a:t>
            </a:r>
            <a:r>
              <a:rPr lang="ru-RU" sz="2400" b="1" dirty="0" err="1" smtClean="0">
                <a:latin typeface="Times New Roman" pitchFamily="18" charset="0"/>
                <a:cs typeface="Times New Roman" pitchFamily="18" charset="0"/>
              </a:rPr>
              <a:t>кл</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2052" name="Picture 4" descr="https://avatars.mds.yandex.net/i?id=6fd432188464a4c91fe7123e825c555e-5887345-images-thumbs&amp;n=13"/>
          <p:cNvPicPr>
            <a:picLocks noChangeAspect="1" noChangeArrowheads="1"/>
          </p:cNvPicPr>
          <p:nvPr/>
        </p:nvPicPr>
        <p:blipFill>
          <a:blip r:embed="rId3"/>
          <a:srcRect/>
          <a:stretch>
            <a:fillRect/>
          </a:stretch>
        </p:blipFill>
        <p:spPr bwMode="auto">
          <a:xfrm>
            <a:off x="357158" y="857232"/>
            <a:ext cx="3071834" cy="47149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1728" t="26367" r="38506" b="23828"/>
          <a:stretch>
            <a:fillRect/>
          </a:stretch>
        </p:blipFill>
        <p:spPr bwMode="auto">
          <a:xfrm>
            <a:off x="5372073" y="1571612"/>
            <a:ext cx="3771927" cy="4286280"/>
          </a:xfrm>
          <a:prstGeom prst="rect">
            <a:avLst/>
          </a:prstGeom>
          <a:noFill/>
          <a:ln w="9525">
            <a:noFill/>
            <a:miter lim="800000"/>
            <a:headEnd/>
            <a:tailEnd/>
          </a:ln>
          <a:effectLst/>
        </p:spPr>
      </p:pic>
      <p:sp>
        <p:nvSpPr>
          <p:cNvPr id="3" name="TextBox 2"/>
          <p:cNvSpPr txBox="1"/>
          <p:nvPr/>
        </p:nvSpPr>
        <p:spPr>
          <a:xfrm>
            <a:off x="3857588" y="500042"/>
            <a:ext cx="5286412" cy="738664"/>
          </a:xfrm>
          <a:prstGeom prst="rect">
            <a:avLst/>
          </a:prstGeom>
          <a:noFill/>
        </p:spPr>
        <p:txBody>
          <a:bodyPr wrap="square" rtlCol="0">
            <a:spAutoFit/>
          </a:bodyPr>
          <a:lstStyle/>
          <a:p>
            <a:pPr algn="ctr"/>
            <a:r>
              <a:rPr lang="ru-RU" sz="4200" b="1" dirty="0" smtClean="0">
                <a:latin typeface="Times New Roman" pitchFamily="18" charset="0"/>
                <a:cs typeface="Times New Roman" pitchFamily="18" charset="0"/>
              </a:rPr>
              <a:t>«Чудо- дерево»</a:t>
            </a:r>
            <a:endParaRPr lang="ru-RU" sz="4200" b="1" dirty="0">
              <a:latin typeface="Times New Roman" pitchFamily="18" charset="0"/>
              <a:cs typeface="Times New Roman" pitchFamily="18" charset="0"/>
            </a:endParaRPr>
          </a:p>
        </p:txBody>
      </p:sp>
      <p:sp>
        <p:nvSpPr>
          <p:cNvPr id="4" name="TextBox 3"/>
          <p:cNvSpPr txBox="1"/>
          <p:nvPr/>
        </p:nvSpPr>
        <p:spPr>
          <a:xfrm>
            <a:off x="4786314" y="6072206"/>
            <a:ext cx="414340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Ворошилова В., 1 </a:t>
            </a:r>
            <a:r>
              <a:rPr lang="ru-RU" sz="2000" b="1" dirty="0" err="1" smtClean="0">
                <a:latin typeface="Times New Roman" pitchFamily="18" charset="0"/>
                <a:cs typeface="Times New Roman" pitchFamily="18" charset="0"/>
              </a:rPr>
              <a:t>кл</a:t>
            </a:r>
            <a:r>
              <a:rPr lang="ru-RU" dirty="0" smtClean="0"/>
              <a:t>.</a:t>
            </a:r>
            <a:endParaRPr lang="ru-RU" dirty="0"/>
          </a:p>
        </p:txBody>
      </p:sp>
      <p:pic>
        <p:nvPicPr>
          <p:cNvPr id="3076" name="Picture 4" descr="https://1.bp.blogspot.com/-aX1dffCeFFY/X2CmZpxa89I/AAAAAAAAD5E/uDDHPLEep7szFGzjROq9evFozVP8ZhLdACLcBGAsYHQ/w1200-h630-p-k-no-nu/1.jpg"/>
          <p:cNvPicPr>
            <a:picLocks noChangeAspect="1" noChangeArrowheads="1"/>
          </p:cNvPicPr>
          <p:nvPr/>
        </p:nvPicPr>
        <p:blipFill>
          <a:blip r:embed="rId3"/>
          <a:srcRect/>
          <a:stretch>
            <a:fillRect/>
          </a:stretch>
        </p:blipFill>
        <p:spPr bwMode="auto">
          <a:xfrm>
            <a:off x="0" y="1357298"/>
            <a:ext cx="4786346" cy="311580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75</TotalTime>
  <Words>373</Words>
  <PresentationFormat>Экран (4:3)</PresentationFormat>
  <Paragraphs>16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Городская</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10</cp:revision>
  <dcterms:created xsi:type="dcterms:W3CDTF">2022-04-25T07:13:19Z</dcterms:created>
  <dcterms:modified xsi:type="dcterms:W3CDTF">2022-04-27T01:49:08Z</dcterms:modified>
</cp:coreProperties>
</file>