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000240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Фоторепортаж  2б класса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мероприятию к 120-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 дня рождения Осеевой В.А.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Аврусевич\Творч.раб\9 книг одного года\Осеева В.А\52fd4b70-76bf-4d33-8f88-a5cb5c698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00100" y="857232"/>
            <a:ext cx="4071966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928670"/>
            <a:ext cx="3786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«… разломил пополам кусок хлеба с маслом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протянул товарищу».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этот отрывок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рассказа «Три товарища»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Аврусевич\Творч.раб\9 книг одного года\Осеева В.А\80a01640-4687-4e92-93d3-886975a48b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4321959" cy="57626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857232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знаем все волшебные слова.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 слово «пожалуйста»- самое чудесное, оно открывает душу человека.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Аврусевич\Творч.раб\9 книг одного года\Осеева В.А\86c9aeed-7586-4878-aa89-0cc3a11d21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4714868" cy="62864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928670"/>
            <a:ext cx="314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том, что заболевшего товарища нужно навестить, мы тоже знаем.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 рассказ «Навестила».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Аврусевич\Творч.раб\9 книг одного года\Осеева В.А\699ded2f-f2ae-41d3-a3aa-e80e700d8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4036247" cy="53816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857232"/>
            <a:ext cx="39290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хорошо знаем все тексты Осеевой В.А. Узнаем разные отрывки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одного и того же произведения.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«Сторож»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Аврусевич\Творч.раб\9 книг одного года\Осеева В.А\a876db58-dfff-4af4-933c-ec083044aa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4161224" cy="55482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857232"/>
            <a:ext cx="3571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Девчонки не поделили карандаши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рассказе «Синие листья».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 мы так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поступаем, готовы поделиться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другом карандашами.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Аврусевич\Творч.раб\9 книг одного года\Осеева В.А\e8bf8de3-a904-4004-b346-66cd66e648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4786306" cy="6476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928670"/>
            <a:ext cx="3071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родилась В.А. Осеева?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Киеве.</a:t>
            </a:r>
          </a:p>
          <a:p>
            <a:pPr>
              <a:buFontTx/>
              <a:buChar char="-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2б класса нет  сложных вопросов.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Аврусевич\Творч.раб\9 книг одного года\Осеева В.А\f5a0911f-3792-4b84-9b4d-40b36a827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786306" cy="63817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2071678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знакомы с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Трезоркой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из рассказа «Хорошее».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Аврусевич\Творч.раб\9 книг одного года\Осеева В.А\fca91cc7-7294-411e-b06c-bf860aa0f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3679017" cy="49053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1000108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Таня и Маша вместе ходили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детский сад,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мы вместе ходим в школу.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Рассказ «До первого дождя»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Аврусевич\Творч.раб\9 книг одного года\Осеева В.А\37e83c1d-8b67-449e-987e-eebe8b1c66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4571992" cy="60959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302359"/>
            <a:ext cx="30003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любим рассказы Осеевой В.А.,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удовольствием их читаем и перечитываем. Такие произведения учат многому.  Все книги Валентины Александровны живут в городе под названием Доброта.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 descr="lines5"/>
          <p:cNvSpPr>
            <a:spLocks noChangeArrowheads="1" noChangeShapeType="1" noTextEdit="1"/>
          </p:cNvSpPr>
          <p:nvPr/>
        </p:nvSpPr>
        <p:spPr bwMode="auto">
          <a:xfrm>
            <a:off x="1428750" y="2071688"/>
            <a:ext cx="6456363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«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РАССКАЗЫ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ВАЛЕНТИНЫ ОСЕЕВОЙ»</a:t>
            </a:r>
          </a:p>
        </p:txBody>
      </p:sp>
      <p:pic>
        <p:nvPicPr>
          <p:cNvPr id="2052" name="Picture 17" descr="https://avatars.mds.yandex.net/get-pdb/1209663/daddcb38-9f3b-4657-a714-1aa5f7af7849/s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5735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1" descr="https://s.poembook.ru/theme/de/a9/f5/44d4221701cab72ab229e24f261362bff951aa0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0350"/>
            <a:ext cx="1811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 descr="https://fs00.infourok.ru/images/doc/307/306844/2/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9260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5" descr="https://libmir.com/i/23/306223/i_0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98463"/>
            <a:ext cx="208756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7" descr="https://img2.labirint.ru/rcimg/47a6c1f2391ad878b2bdf26e36242e13/1920x1080/books32/313902/ph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221163"/>
            <a:ext cx="1804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9" descr="https://avatars.mds.yandex.net/get-pdb/879561/e1e1f035-9868-4e4d-89ff-9a23b26c2d70/s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4050" y="333375"/>
            <a:ext cx="1847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1" descr="https://fsd.kopilkaurokov.ru/uploads/user_file_539c8c4d5c7d1/kombinirovannyi-urok-russkaia-ghramota-i-samopoznaniie-1-klass-tiema-volshiebnoie-slovo-valientina-alieksandrovna-osieieva_16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540250"/>
            <a:ext cx="24479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42862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29256" y="928670"/>
            <a:ext cx="342902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22 апреля 2022 года во 2б классе прошла интерактивная игра по творчеству замечательной детской писательницы Валентины Александровны Осеевой. 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378621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\Desktop\Аврусевич\Творч.раб\9 книг одного года\Осеева В.А\c8d4e36c-283b-4117-ab16-c842c52340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8" y="500042"/>
            <a:ext cx="421480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929058" cy="52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628" y="642918"/>
            <a:ext cx="37147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Руки летят вверх.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Мы знаем ответы на все вопросы. </a:t>
            </a:r>
          </a:p>
          <a:p>
            <a:pPr algn="just"/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Мы читали.</a:t>
            </a:r>
          </a:p>
          <a:p>
            <a:pPr algn="just"/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Мы знаем.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571870" cy="62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642918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Один из главных рассказов Осеевой В.А.- это «Волшебное слово».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75047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57752" y="1214422"/>
            <a:ext cx="4286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«Какой день?»- название рассказа.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Чудесный- 2б класс знает, что ответить.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врусевич\Творч.раб\9 книг одного года\Осеева В.А\08a445b5-efcf-4152-bdaf-c28895874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4786306" cy="62864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1785926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Узнала «Девочку с куклой»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Аврусевич\Творч.раб\9 книг одного года\Осеева В.А\8a558303-fa07-457d-bf21-cc3c31bb97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4196943" cy="5595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1285860"/>
            <a:ext cx="3500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«Как мы хорошо играем! Как нам весело!»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«Сторож»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174</Words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17</cp:revision>
  <dcterms:created xsi:type="dcterms:W3CDTF">2022-04-27T02:24:24Z</dcterms:created>
  <dcterms:modified xsi:type="dcterms:W3CDTF">2022-04-27T06:32:10Z</dcterms:modified>
</cp:coreProperties>
</file>