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714356"/>
            <a:ext cx="4143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«Краденое солнце». — впервые напечатано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журнале «Литературный современник», 1933, № 12. 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Отдельным изданием вышла в 1936 году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рисунками Ю. Васнецова. 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Включалась в сборники «Чудо-дерево» и «Сказки». </a:t>
            </a:r>
          </a:p>
          <a:p>
            <a:pPr indent="36036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Иллюстрировали ее также художники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Конашевич, Н. Радлов,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К. Рудаков, М.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Митурич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https://bookprose.ru/pictures/1031774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4122862" cy="5493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14488"/>
            <a:ext cx="75009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«Краденое солнце» глазами первоклассников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845" t="26367" r="29721" b="24805"/>
          <a:stretch>
            <a:fillRect/>
          </a:stretch>
        </p:blipFill>
        <p:spPr bwMode="auto">
          <a:xfrm>
            <a:off x="714348" y="928670"/>
            <a:ext cx="735811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43570" y="607220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Климова Мария, 1б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8983" t="35156" r="36310" b="33594"/>
          <a:stretch>
            <a:fillRect/>
          </a:stretch>
        </p:blipFill>
        <p:spPr bwMode="auto">
          <a:xfrm>
            <a:off x="2143108" y="1857364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785794"/>
            <a:ext cx="4929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Рясков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Влад, 1б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4041" t="26367" r="29722" b="26758"/>
          <a:stretch>
            <a:fillRect/>
          </a:stretch>
        </p:blipFill>
        <p:spPr bwMode="auto">
          <a:xfrm>
            <a:off x="357158" y="1500174"/>
            <a:ext cx="6643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3357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Усольцева Ксюша, 1г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6903" t="18554" r="23682" b="17969"/>
          <a:stretch>
            <a:fillRect/>
          </a:stretch>
        </p:blipFill>
        <p:spPr bwMode="auto">
          <a:xfrm>
            <a:off x="1500166" y="500042"/>
            <a:ext cx="64294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5857892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 1 класса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</TotalTime>
  <Words>34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</cp:revision>
  <dcterms:created xsi:type="dcterms:W3CDTF">2022-04-25T03:02:55Z</dcterms:created>
  <dcterms:modified xsi:type="dcterms:W3CDTF">2022-04-27T01:39:24Z</dcterms:modified>
</cp:coreProperties>
</file>