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3_%D0%B3%D0%BE%D0%B4" TargetMode="External"/><Relationship Id="rId2" Type="http://schemas.openxmlformats.org/officeDocument/2006/relationships/hyperlink" Target="https://ru.wikipedia.org/wiki/1921_%D0%B3%D0%BE%D0%B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0%D1%83%D0%BA%D0%BE%D0%BC%D0%BE%D0%B9%D0%BD%D0%B8%D0%BA" TargetMode="External"/><Relationship Id="rId4" Type="http://schemas.openxmlformats.org/officeDocument/2006/relationships/hyperlink" Target="https://ru.wikipedia.org/wiki/%D0%90%D0%BD%D0%BD%D0%B5%D0%BD%D0%BA%D0%BE%D0%B2,_%D0%AE%D1%80%D0%B8%D0%B9_%D0%9F%D0%B0%D0%B2%D0%BB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7%D0%B0%D0%BD%D1%8C" TargetMode="External"/><Relationship Id="rId3" Type="http://schemas.openxmlformats.org/officeDocument/2006/relationships/hyperlink" Target="https://ru.wikipedia.org/wiki/%D0%A1%D0%BE%D0%BA%D0%BE%D0%BB%D1%8C%D0%BD%D0%B8%D0%BA%D0%B8_(%D0%BF%D0%B0%D1%80%D0%BA)" TargetMode="External"/><Relationship Id="rId7" Type="http://schemas.openxmlformats.org/officeDocument/2006/relationships/hyperlink" Target="https://ru.wikipedia.org/wiki/%D0%9D%D0%BE%D0%B2%D0%BE-%D0%A1%D0%B0%D0%B2%D0%B8%D0%BD%D0%BE%D0%B2%D1%81%D0%BA%D0%B8%D0%B9_%D1%80%D0%B0%D0%B9%D0%BE%D0%BD" TargetMode="External"/><Relationship Id="rId2" Type="http://schemas.openxmlformats.org/officeDocument/2006/relationships/hyperlink" Target="https://ru.wikipedia.org/wiki/%D0%9C%D0%BE%D1%81%D0%BA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D%D0%BD%D0%B5%D0%BD%D0%BA%D0%BE%D0%B2,_%D0%AE%D1%80%D0%B8%D0%B9_%D0%9F%D0%B0%D0%B2%D0%BB%D0%BE%D0%B2%D0%B8%D1%87" TargetMode="External"/><Relationship Id="rId5" Type="http://schemas.openxmlformats.org/officeDocument/2006/relationships/hyperlink" Target="https://ru.wikipedia.org/wiki/%D0%9C%D0%BE%D0%B9%D0%B4%D0%BE%D0%B4%D1%8B%D1%80_(%D0%BC%D1%83%D0%BB%D1%8C%D1%82%D1%84%D0%B8%D0%BB%D1%8C%D0%BC,_1954)" TargetMode="External"/><Relationship Id="rId4" Type="http://schemas.openxmlformats.org/officeDocument/2006/relationships/hyperlink" Target="https://ru.wikipedia.org/wiki/%D0%9F%D0%B5%D1%81%D0%BE%D1%87%D0%BD%D0%B0%D1%8F_%D0%B0%D0%BB%D0%BB%D0%B5%D1%8F" TargetMode="External"/><Relationship Id="rId9" Type="http://schemas.openxmlformats.org/officeDocument/2006/relationships/hyperlink" Target="https://ru.wikipedia.org/wiki/%D0%92%D0%B5%D0%BB%D0%B8%D0%BA%D0%B8%D0%B9_%D0%9D%D0%BE%D0%B2%D0%B3%D0%BE%D1%80%D0%BE%D0%B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n-cdn.sbermegamarket.ru/hlr-system/-1/62/60/93/33/61/100026678177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64347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Написана, по словам самого Чуковского,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1921 год"/>
              </a:rPr>
              <a:t>1921 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впервые опубликована издательством «Радуга»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1923 год"/>
              </a:rPr>
              <a:t>1923 году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иллюстрациями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Анненков, Юрий Павлович"/>
              </a:rPr>
              <a:t>Ю. П. Анненкова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929066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Повествование ведётся от лица мальчика,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которого внезапно совершают побег его вещи.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Появившийся говорящий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Рукомойник"/>
              </a:rPr>
              <a:t>умывальник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сообщает мальчику, что вещи совершили побег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него из-за того, что тот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грязнуля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9"/>
            <a:ext cx="83582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Эту сказку он посвятил своей дочке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Мурочке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она, будучи маленькой, не хотела умываться и у папы родились строчки:   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Надо, надо умываться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По утрам и вечерам,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А нечистым трубочистам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Стыд и срам, стыд и срам.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6357"/>
            <a:ext cx="8929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2" tooltip="Москва"/>
              </a:rPr>
              <a:t>Москве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представляет собой бронзовую скульптуру, установленную 1 июля 2012 года 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3" tooltip="Сокольники (парк)"/>
              </a:rPr>
              <a:t>парке Сокольники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на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4" tooltip="Песочная аллея"/>
              </a:rPr>
              <a:t>Песочной аллее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недалеко от Дома детского творчества, рядом с мини-зоопарком. Его вес — 800 кг. Установлен памятник на низкий гранитный постамент. Автор монумента — петербургский скульптор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Марчел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Коробер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363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Внешний облик бронзового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отличается от классического образа из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 tooltip="Мойдодыр (мультфильм, 1954)"/>
              </a:rPr>
              <a:t>мультфильма 1954 года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Художник черпал идеи в иллюстрациях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6" tooltip="Анненков, Юрий Павлович"/>
              </a:rPr>
              <a:t>Ю. П. Анненкова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к первому изданию сказки, где персонаж изображён с усами и длинной бородой. Автор скульптуры же придал герою человеческие черты, но при этом смягчил выражение лица и сделал его более дружелюбным. В остальном бронзовый образ повторяет сказочный: нос-кран персонажа нависает над раковиной, руки-полотенца упираются в тумбочку с фигурными ножками. На постаменте памятника прикреплена табличка с надписью: «Ванная — самое важное место в доме!» По сложившейся городской практике посетители парка часто прикасаются к скульптуре: стремятся потереть нос-кран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удачу.</a:t>
            </a:r>
          </a:p>
          <a:p>
            <a:pPr indent="360363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Открытие памятника литературному персонажу было приурочено к семейному празднику «День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», который проходил в парке Сокольники. </a:t>
            </a:r>
          </a:p>
          <a:p>
            <a:pPr indent="360363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Аналогичный памятник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установлен 28 июля 2013 года 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 tooltip="Ново-Савиновский район"/>
              </a:rPr>
              <a:t>Ново-Савиновском районе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города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8" tooltip="Казань"/>
              </a:rPr>
              <a:t>Казани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Инициатором установки памятника стала компания-производитель сантехники AM.PM. Событие положило начало традиции ежегодного празднования «Дня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360363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Существуют и другие версии памятника. Так, шутливый памятник семейству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установлен 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 tooltip="Великий Новгород"/>
              </a:rPr>
              <a:t>Великом Новгороде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около здания городской бани. Скульптурная композиция авторства Виктора Корнилова объединяет двух персонажей — супругу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его маленького сынишку, сидящего в коляске.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214554"/>
            <a:ext cx="78581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Любимая сказка «Айболит» в изображении школьников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6903" t="18554" r="24231" b="16992"/>
          <a:stretch>
            <a:fillRect/>
          </a:stretch>
        </p:blipFill>
        <p:spPr bwMode="auto">
          <a:xfrm>
            <a:off x="857224" y="428604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600076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Шаманов Ислам, 1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6903" t="19531" r="24231" b="17969"/>
          <a:stretch>
            <a:fillRect/>
          </a:stretch>
        </p:blipFill>
        <p:spPr bwMode="auto">
          <a:xfrm>
            <a:off x="857224" y="714356"/>
            <a:ext cx="76438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6429396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Павлова Луиза, 1б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8983" t="19531" r="37408" b="20898"/>
          <a:stretch>
            <a:fillRect/>
          </a:stretch>
        </p:blipFill>
        <p:spPr bwMode="auto">
          <a:xfrm>
            <a:off x="357158" y="571480"/>
            <a:ext cx="30718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43306" y="78579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Перемикина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Арина, 1г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26940" t="18750" r="23645" b="18750"/>
          <a:stretch>
            <a:fillRect/>
          </a:stretch>
        </p:blipFill>
        <p:spPr bwMode="auto">
          <a:xfrm>
            <a:off x="3500430" y="1928802"/>
            <a:ext cx="542482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600076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 1 класса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</TotalTime>
  <Words>67</Words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9</cp:revision>
  <dcterms:created xsi:type="dcterms:W3CDTF">2022-04-25T03:25:18Z</dcterms:created>
  <dcterms:modified xsi:type="dcterms:W3CDTF">2022-04-27T01:42:01Z</dcterms:modified>
</cp:coreProperties>
</file>