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8%D1%89%D0%B5%D0%BD%D0%BA%D0%BE,_%D0%91%D0%BE%D1%80%D0%B8%D1%81_%D0%98%D0%B2%D0%B0%D0%BD%D0%BE%D0%B2%D0%B8%D1%87" TargetMode="External"/><Relationship Id="rId3" Type="http://schemas.openxmlformats.org/officeDocument/2006/relationships/hyperlink" Target="https://ru.wikipedia.org/w/index.php?title=%D0%A0%D0%B0%D0%B4%D1%83%D0%B3%D0%B0_(%D0%B8%D0%B7%D0%B4%D0%B0%D1%82%D0%B5%D0%BB%D1%8C%D1%81%D1%82%D0%B2%D0%BE)&amp;action=edit&amp;redlink=1" TargetMode="External"/><Relationship Id="rId7" Type="http://schemas.openxmlformats.org/officeDocument/2006/relationships/hyperlink" Target="https://ru.wikipedia.org/wiki/%D0%A1%D0%B0%D0%BB%D0%B8%D0%BC%D0%B0%D0%BD-%D0%92%D0%BB%D0%B0%D0%B4%D0%B8%D0%BC%D0%B8%D1%80%D0%BE%D0%B2,_%D0%94%D0%B0%D0%B2%D0%B8%D0%B4_%D0%A4%D1%91%D0%B4%D0%BE%D1%80%D0%BE%D0%B2%D0%B8%D1%87" TargetMode="External"/><Relationship Id="rId2" Type="http://schemas.openxmlformats.org/officeDocument/2006/relationships/hyperlink" Target="https://ru.wikipedia.org/wiki/%D0%9A%D1%83%D0%BB%D0%B0%D0%BA_(%D0%BA%D1%80%D0%B5%D1%81%D1%82%D1%8C%D1%8F%D0%BD%D0%B8%D0%BD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/index.php?title=%D0%A3%D1%81%D0%B0%D1%87%D1%91%D0%B2,_%D0%9B%D0%B5%D0%BE%D0%BD%D0%B8%D0%B4_%D0%90%D0%BD%D1%82%D0%BE%D0%BD%D0%BE%D0%B2%D0%B8%D1%87&amp;action=edit&amp;redlink=1" TargetMode="External"/><Relationship Id="rId5" Type="http://schemas.openxmlformats.org/officeDocument/2006/relationships/hyperlink" Target="https://ru.wikipedia.org/wiki/%D0%9A%D1%80%D0%B0%D1%81%D0%B5%D0%B2,_%D0%9C%D0%B8%D1%85%D0%B0%D0%B8%D0%BB_%D0%98%D0%B2%D0%B0%D0%BD%D0%BE%D0%B2%D0%B8%D1%87" TargetMode="External"/><Relationship Id="rId10" Type="http://schemas.openxmlformats.org/officeDocument/2006/relationships/hyperlink" Target="https://ru.wikipedia.org/wiki/%D0%9A%D0%B8%D0%BA%D1%82%D0%B0,_%D0%92%D0%B0%D0%BB%D0%B5%D1%80%D0%B8%D0%B9_%D0%93%D1%80%D0%B8%D0%B3%D0%BE%D1%80%D1%8C%D0%B5%D0%B2%D0%B8%D1%87" TargetMode="External"/><Relationship Id="rId4" Type="http://schemas.openxmlformats.org/officeDocument/2006/relationships/hyperlink" Target="https://ru.wikipedia.org/wiki/%D0%9A%D0%BE%D0%BD%D0%B0%D1%88%D0%B5%D0%B2%D0%B8%D1%87,_%D0%92%D0%BB%D0%B0%D0%B4%D0%B8%D0%BC%D0%B8%D1%80_%D0%9C%D0%B8%D1%85%D0%B0%D0%B9%D0%BB%D0%BE%D0%B2%D0%B8%D1%87" TargetMode="External"/><Relationship Id="rId9" Type="http://schemas.openxmlformats.org/officeDocument/2006/relationships/hyperlink" Target="https://ru.wikipedia.org/wiki/%D0%A1%D1%82%D1%80%D0%B0%D1%82%D0%B8%D0%B5%D0%B2%D1%81%D0%BA%D0%B8%D0%B9,_%D0%90%D0%B4%D0%B0%D0%BC_%D0%A1%D0%BE%D0%BB%D0%BE%D0%BC%D0%BE%D0%BD%D0%BE%D0%B2%D0%B8%D1%8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nigamir.com/upload/iblock/0ce/0ceee41a13bb9e3bb56cde4e658c24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28670"/>
            <a:ext cx="4643470" cy="5661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Сказка написана в 1923 году, но поначалу была запрещена цензурой: во фразе «А жуки рогатые, — Мужики богатые» комиссия Государственного учёного Совета увидела «сочувствие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tooltip="Кулак (крестьянин)"/>
              </a:rPr>
              <a:t>кулацким элементам деревни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36036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Впервые сказка была опубликована издательством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 tooltip="Радуга (издательство) (страница отсутствует)"/>
              </a:rPr>
              <a:t>Радуга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1924 году под названием «Мухина свадьба»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иллюстрациями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4" tooltip="Конашевич, Владимир Михайлович"/>
              </a:rPr>
              <a:t>Владимира Конашевича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Шестое издание сказки в 1927 году впервые вышло под современным названием.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3929066"/>
            <a:ext cx="61436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1942 году композитором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5" tooltip="Красев, Михаил Иванович"/>
              </a:rPr>
              <a:t>Михаилом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5" tooltip="Красев, Михаил Иванович"/>
              </a:rPr>
              <a:t>Красевым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была написана детская опера «Муха-Цокотуха». Существует также несколько балетов на основе сказки — в частности, композиторов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6" tooltip="Усачёв, Леонид Антонович (страница отсутствует)"/>
              </a:rPr>
              <a:t>Леонида Усачёва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(1945),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7" tooltip="Салиман-Владимиров, Давид Фёдорович"/>
              </a:rPr>
              <a:t>Давида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7" tooltip="Салиман-Владимиров, Давид Фёдорович"/>
              </a:rPr>
              <a:t>Салимана-Владимирова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(1968),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8" tooltip="Тищенко, Борис Иванович"/>
              </a:rPr>
              <a:t>Бориса Тищенко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(тоже 1968),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9" tooltip="Стратиевский, Адам Соломонович"/>
              </a:rPr>
              <a:t>Адама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9" tooltip="Стратиевский, Адам Соломонович"/>
              </a:rPr>
              <a:t>Стратиевского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(1972), 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10" tooltip="Кикта, Валерий Григорьевич"/>
              </a:rPr>
              <a:t>Валерия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10" tooltip="Кикта, Валерий Григорьевич"/>
              </a:rPr>
              <a:t>Кикты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(1973).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89844"/>
            <a:ext cx="80724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Эту сказку он сочинил для внучки Марины. Как вспоминал сам автор, это была единственная сказка, которую он написал за один день, сгоряча. Когда он писал её, у него было очень весёлое настроение и строки появлялись очень быстро: </a:t>
            </a:r>
          </a:p>
          <a:p>
            <a:pPr indent="360363"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Муха, Муха-Цокотуха,</a:t>
            </a:r>
          </a:p>
          <a:p>
            <a:pPr indent="360363"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Позолоченное брюхо!</a:t>
            </a:r>
          </a:p>
          <a:p>
            <a:pPr indent="360363"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Муха по полю пошла,</a:t>
            </a:r>
          </a:p>
          <a:p>
            <a:pPr indent="360363"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 Муха денежку нашла.</a:t>
            </a:r>
          </a:p>
          <a:p>
            <a:pPr indent="360363" algn="just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Чуковский еле успевал записывать на клочках бумаги, каким-то огрызком карандаша. А когда в сказке дошло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 танцев, то, 42-летний, уже седеющий человек, стал танцевать сам.  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3116"/>
            <a:ext cx="75009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Взгляд детей на любимую сказку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«Муха- Цокотуха» </a:t>
            </a:r>
            <a:br>
              <a:rPr lang="ru-RU" sz="5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в их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рисунках </a:t>
            </a: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6903" t="19531" r="23682" b="16992"/>
          <a:stretch>
            <a:fillRect/>
          </a:stretch>
        </p:blipFill>
        <p:spPr bwMode="auto">
          <a:xfrm>
            <a:off x="285720" y="785794"/>
            <a:ext cx="642942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57422" y="5715016"/>
            <a:ext cx="6357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Изотова Алиса, 1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6903" t="19531" r="23682" b="17969"/>
          <a:stretch>
            <a:fillRect/>
          </a:stretch>
        </p:blipFill>
        <p:spPr bwMode="auto">
          <a:xfrm>
            <a:off x="357158" y="1285860"/>
            <a:ext cx="64294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43174" y="6000768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Карташова Ника, 1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40630" t="21484" r="35761" b="23828"/>
          <a:stretch>
            <a:fillRect/>
          </a:stretch>
        </p:blipFill>
        <p:spPr bwMode="auto">
          <a:xfrm>
            <a:off x="428596" y="857232"/>
            <a:ext cx="30718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521495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Лобанова Алиса, 1б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34627" t="28515" r="31332" b="27539"/>
          <a:stretch>
            <a:fillRect/>
          </a:stretch>
        </p:blipFill>
        <p:spPr bwMode="auto">
          <a:xfrm>
            <a:off x="4500562" y="3429000"/>
            <a:ext cx="442915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0" y="2500306"/>
            <a:ext cx="4357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Соколова Ева, 1б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38983" t="20508" r="37408" b="21875"/>
          <a:stretch>
            <a:fillRect/>
          </a:stretch>
        </p:blipFill>
        <p:spPr bwMode="auto">
          <a:xfrm>
            <a:off x="500034" y="714356"/>
            <a:ext cx="30718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528638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Федоринова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Арина, 1б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37921" t="32422" r="35176" b="34375"/>
          <a:stretch>
            <a:fillRect/>
          </a:stretch>
        </p:blipFill>
        <p:spPr bwMode="auto">
          <a:xfrm>
            <a:off x="3786182" y="2500306"/>
            <a:ext cx="500066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57620" y="2071678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Бескровных Дима, 1г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34590" t="28320" r="31369" b="27734"/>
          <a:stretch>
            <a:fillRect/>
          </a:stretch>
        </p:blipFill>
        <p:spPr bwMode="auto">
          <a:xfrm>
            <a:off x="214282" y="3357562"/>
            <a:ext cx="442915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2643182"/>
            <a:ext cx="4286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Мухаметшин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Тимур, 1г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41764" t="26562" r="39019" b="26562"/>
          <a:stretch>
            <a:fillRect/>
          </a:stretch>
        </p:blipFill>
        <p:spPr bwMode="auto">
          <a:xfrm>
            <a:off x="5572132" y="785794"/>
            <a:ext cx="32147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43570" y="5786454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Пяткова Ангелина, 1г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141</TotalTime>
  <Words>137</Words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11</cp:revision>
  <dcterms:created xsi:type="dcterms:W3CDTF">2022-04-25T04:10:39Z</dcterms:created>
  <dcterms:modified xsi:type="dcterms:W3CDTF">2022-04-27T01:44:45Z</dcterms:modified>
</cp:coreProperties>
</file>