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5%D0%BB%D0%B5%D1%84%D0%BE%D0%BD" TargetMode="External"/><Relationship Id="rId3" Type="http://schemas.openxmlformats.org/officeDocument/2006/relationships/hyperlink" Target="https://ru.wikipedia.org/wiki/1926_%D0%B3%D0%BE%D0%B4" TargetMode="External"/><Relationship Id="rId7" Type="http://schemas.openxmlformats.org/officeDocument/2006/relationships/hyperlink" Target="https://ru.wikipedia.org/wiki/%D0%90%D0%B9%D0%B1%D0%BE%D0%BB%D0%B8%D1%82" TargetMode="External"/><Relationship Id="rId12" Type="http://schemas.openxmlformats.org/officeDocument/2006/relationships/hyperlink" Target="https://ru.wikipedia.org/wiki/%D0%91%D0%BE%D0%BB%D0%BE%D1%82%D0%BE" TargetMode="External"/><Relationship Id="rId2" Type="http://schemas.openxmlformats.org/officeDocument/2006/relationships/hyperlink" Target="https://ru.wikipedia.org/wiki/1924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0%B2%D1%82%D0%BE%D1%80" TargetMode="External"/><Relationship Id="rId11" Type="http://schemas.openxmlformats.org/officeDocument/2006/relationships/hyperlink" Target="https://ru.wikipedia.org/wiki/%D0%9E%D0%B1%D1%8B%D0%BA%D0%BD%D0%BE%D0%B2%D0%B5%D0%BD%D0%BD%D1%8B%D0%B9_%D0%B1%D0%B5%D0%B3%D0%B5%D0%BC%D0%BE%D1%82" TargetMode="External"/><Relationship Id="rId5" Type="http://schemas.openxmlformats.org/officeDocument/2006/relationships/hyperlink" Target="https://ru.wikipedia.org/wiki/%D0%A0%D0%B0%D1%81%D1%81%D0%BA%D0%B0%D0%B7%D1%87%D0%B8%D0%BA" TargetMode="External"/><Relationship Id="rId10" Type="http://schemas.openxmlformats.org/officeDocument/2006/relationships/hyperlink" Target="https://ru.wikipedia.org/wiki/%D0%9D%D0%BE%D1%81%D0%BE%D1%80%D0%BE%D0%B3%D0%BE%D0%B2%D1%8B%D0%B5" TargetMode="External"/><Relationship Id="rId4" Type="http://schemas.openxmlformats.org/officeDocument/2006/relationships/hyperlink" Target="https://ru.wikipedia.org/wiki/%D0%9F%D0%B5%D1%80%D1%81%D0%BE%D0%BD%D0%B0%D0%B6" TargetMode="External"/><Relationship Id="rId9" Type="http://schemas.openxmlformats.org/officeDocument/2006/relationships/hyperlink" Target="https://ru.wikipedia.org/wiki/%D0%96%D0%B8%D0%B2%D0%BE%D1%82%D0%BD%D1%8B%D0%B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ukazka.ru/img/g/uk1038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85794"/>
            <a:ext cx="4419173" cy="5693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70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Написана в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tooltip="1924 год"/>
              </a:rPr>
              <a:t>1924 году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опубликована в 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1926 году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85926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Главный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4" tooltip="Персонаж"/>
              </a:rPr>
              <a:t>персонаж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сказки —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5" tooltip="Рассказчик"/>
              </a:rPr>
              <a:t>рассказчик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(по одной из версий, рассказчиком является сам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6" tooltip="Автор"/>
              </a:rPr>
              <a:t>автор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по другой —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7" tooltip="Айболит"/>
              </a:rPr>
              <a:t>доктор Айболит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 У него есть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8" tooltip="Телефон"/>
              </a:rPr>
              <a:t>телефон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по которому звонят разные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9" tooltip="Животные"/>
              </a:rPr>
              <a:t>животные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И каждый звонящий просит что-то прислать, кого-то позвать или что-то сделать.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57158" y="3714752"/>
            <a:ext cx="85725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От постоянных звонков рассказчик «три ночи не спал» и очень устал. Но едва он прилёг, чтобы отдохнуть, как ему позвонил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Times New Roman" pitchFamily="18" charset="0"/>
                <a:cs typeface="Times New Roman" pitchFamily="18" charset="0"/>
                <a:hlinkClick r:id="rId10" tooltip="Носороговые"/>
              </a:rPr>
              <a:t>носорог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, который сообщил, что 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AA700"/>
                </a:solidFill>
                <a:effectLst/>
                <a:latin typeface="Times New Roman" pitchFamily="18" charset="0"/>
                <a:cs typeface="Times New Roman" pitchFamily="18" charset="0"/>
                <a:hlinkClick r:id="rId11"/>
              </a:rPr>
              <a:t>бегемот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 провалился в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Times New Roman" pitchFamily="18" charset="0"/>
                <a:cs typeface="Times New Roman" pitchFamily="18" charset="0"/>
                <a:hlinkClick r:id="rId12" tooltip="Болото"/>
              </a:rPr>
              <a:t>болото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 — и утонет, если помощь не подоспеет вовремя. Рассказчик отправляется принимать участие в спасательной операции. И подытоживает: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Ох, нелёгкая это работа —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 болота тащить бегемота!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867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Корней Иванович Чуковский написал сказку в 1926 году. Сказка написана в форме диалога. Главному герою постоянно кто-то звонит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просит помочь. И, конечно же, то ли Доктор Айболит, то ли сам Чуковский никому не отказывает, а всем помогает. Практически все просьбы, кроме последней (спасение бегемота), кажутся взрослому человеку смешными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нелепыми. Но ведь Чуковский писал для детей. В первую очередь,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мнению автора, сказка должна быть интересна и понятна детям. События должны развиваться очень быстро, чтобы маленький читатель (или слушатель) ни в коем случае не заскучал.</a:t>
            </a:r>
          </a:p>
          <a:p>
            <a:pPr indent="360363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«Я три ночи не спал,</a:t>
            </a:r>
          </a:p>
          <a:p>
            <a:pPr indent="360363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устал.</a:t>
            </a:r>
          </a:p>
          <a:p>
            <a:pPr indent="360363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Мне бы заснуть,</a:t>
            </a:r>
          </a:p>
          <a:p>
            <a:pPr indent="360363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Отдохнуть…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только я лёг —</a:t>
            </a:r>
          </a:p>
          <a:p>
            <a:pPr indent="360363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Звонок!»</a:t>
            </a:r>
          </a:p>
          <a:p>
            <a:pPr indent="36036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реальные строчки из жизни самого Чуковского. Он писал сказку не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самый лучший момент своей жизни. Куча навалившихся проблем не давали ему заснуть. И свою проблему он отобразил в сказке «Телефон».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857364"/>
            <a:ext cx="76438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«Телефон» в иллюстрациях первоклассников</a:t>
            </a:r>
            <a:endParaRPr lang="ru-RU" sz="4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4041" t="28320" r="31369" b="26758"/>
          <a:stretch>
            <a:fillRect/>
          </a:stretch>
        </p:blipFill>
        <p:spPr bwMode="auto">
          <a:xfrm>
            <a:off x="285720" y="3143248"/>
            <a:ext cx="45005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242886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Постникова София, 1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34627" t="28515" r="31332" b="28516"/>
          <a:stretch>
            <a:fillRect/>
          </a:stretch>
        </p:blipFill>
        <p:spPr bwMode="auto">
          <a:xfrm>
            <a:off x="4714844" y="1428736"/>
            <a:ext cx="44291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628" y="4929198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Асямолов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Данил, 1б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34590" t="30273" r="31918" b="27734"/>
          <a:stretch>
            <a:fillRect/>
          </a:stretch>
        </p:blipFill>
        <p:spPr bwMode="auto">
          <a:xfrm>
            <a:off x="214282" y="1071546"/>
            <a:ext cx="43577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4357694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Долбнин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Саша, 1б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34078" t="28515" r="31332" b="26563"/>
          <a:stretch>
            <a:fillRect/>
          </a:stretch>
        </p:blipFill>
        <p:spPr bwMode="auto">
          <a:xfrm>
            <a:off x="4357686" y="3286124"/>
            <a:ext cx="45005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0" y="2786058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Комаров Дима, 1б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34590" t="28320" r="31918" b="26758"/>
          <a:stretch>
            <a:fillRect/>
          </a:stretch>
        </p:blipFill>
        <p:spPr bwMode="auto">
          <a:xfrm>
            <a:off x="1071538" y="928670"/>
            <a:ext cx="664373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628652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Куслин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Валерий, 1б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</TotalTime>
  <Words>84</Words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7</cp:revision>
  <dcterms:created xsi:type="dcterms:W3CDTF">2022-04-25T06:22:08Z</dcterms:created>
  <dcterms:modified xsi:type="dcterms:W3CDTF">2022-04-27T01:47:40Z</dcterms:modified>
</cp:coreProperties>
</file>