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Тэффи ( Лохвицкая) Надежда Александровна (1872 – 1952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 мире, где скомпрометированы или утрачены многие идеалы, которые казались бе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В прозе и драматургии Тэффи после эмиграции заметно усиливаются грустные, даж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од конец своего творческого пути – сборник «Земная радуга» (1952) она уже не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Вторую мировую войну и оккупацию Тэффи пережила, не покинув Париж. Время от в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А. Куприн, ценивший талант Тэффи, отмечал присущие ей &amp;quot;безукоризненность русс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Тэффи не высказывала враждебного отношения к Советскому Союзу, но на родину н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Умерла Тэффи в Париже 6 октября 1952.  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3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роизведения Надежды Теффи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7166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ниги Тэффи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Тэффи Надежда Александровна (1872 - 1952), (настоящая фамилия – Лохвицкая) пр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очь профессора криминалистики, издателя журнала «Судебный вестник» А.В. Лохв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севдонимом Тэффи подписаны первые юмористические рассказы и пьеса «Женский в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к постоянный автор журналов «Сатирикон» и «Новый Сатирикон» (Тэффи печатал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Излюбленный жанр Тэффи – миниатюра, построенная на описании незначительного к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ктябрьской революции не приняла и в 1920 эмигрировала, поселившись в Париже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 конце 1918 с популярным писателем-сатириконовцем А. Аверченко Тэффи уехал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 первом номере газеты «Последние новости» (27 апреля 1920) был напечатан рас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</cp:revision>
  <dcterms:created xsi:type="dcterms:W3CDTF">2022-05-04T01:51:20Z</dcterms:created>
  <dcterms:modified xsi:type="dcterms:W3CDTF">2022-05-04T02:24:16Z</dcterms:modified>
</cp:coreProperties>
</file>